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70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20:14.290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0D394CC9-F3AA-4655-B530-DF0196E51DEF}" emma:medium="tactile" emma:mode="ink">
          <msink:context xmlns:msink="http://schemas.microsoft.com/ink/2010/main" type="writingRegion" rotatedBoundingBox="6459,4733 10024,4912 9972,5955 6406,5776"/>
        </emma:interpretation>
      </emma:emma>
    </inkml:annotationXML>
    <inkml:traceGroup>
      <inkml:annotationXML>
        <emma:emma xmlns:emma="http://www.w3.org/2003/04/emma" version="1.0">
          <emma:interpretation id="{0B7799A0-D6A4-46DE-A4ED-80B9FA0317A2}" emma:medium="tactile" emma:mode="ink">
            <msink:context xmlns:msink="http://schemas.microsoft.com/ink/2010/main" type="paragraph" rotatedBoundingBox="6459,4733 10024,4912 9972,5955 6406,57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39907B5-A790-4A25-8A3E-60F6A5F66174}" emma:medium="tactile" emma:mode="ink">
              <msink:context xmlns:msink="http://schemas.microsoft.com/ink/2010/main" type="line" rotatedBoundingBox="6459,4733 10024,4912 9972,5955 6406,5776"/>
            </emma:interpretation>
          </emma:emma>
        </inkml:annotationXML>
        <inkml:traceGroup>
          <inkml:annotationXML>
            <emma:emma xmlns:emma="http://www.w3.org/2003/04/emma" version="1.0">
              <emma:interpretation id="{E0C9A4F3-D80B-4B66-9EAA-1C87A9A47C84}" emma:medium="tactile" emma:mode="ink">
                <msink:context xmlns:msink="http://schemas.microsoft.com/ink/2010/main" type="inkWord" rotatedBoundingBox="6453,4836 7404,4884 7357,5824 6406,5776"/>
              </emma:interpretation>
              <emma:one-of disjunction-type="recognition" id="oneOf0">
                <emma:interpretation id="interp0" emma:lang="en-CA" emma:confidence="0">
                  <emma:literal>47</emma:literal>
                </emma:interpretation>
                <emma:interpretation id="interp1" emma:lang="en-CA" emma:confidence="0">
                  <emma:literal>17</emma:literal>
                </emma:interpretation>
                <emma:interpretation id="interp2" emma:lang="en-CA" emma:confidence="0">
                  <emma:literal>77</emma:literal>
                </emma:interpretation>
                <emma:interpretation id="interp3" emma:lang="en-CA" emma:confidence="0">
                  <emma:literal>117</emma:literal>
                </emma:interpretation>
                <emma:interpretation id="interp4" emma:lang="en-CA" emma:confidence="0">
                  <emma:literal>717</emma:literal>
                </emma:interpretation>
              </emma:one-of>
            </emma:emma>
          </inkml:annotationXML>
          <inkml:trace contextRef="#ctx0" brushRef="#br0">-2976 203 6,'0'0'9,"0"0"0,0 0-1,0 0-1,0 0 0,0 0-2,0 0 0,0 0-1,0 0 0,0 0 0,5-15 0,-5 15-1,0 0 0,18-26 0,-18 26 1,13-20-2,-13 20 0,14-23 0,-14 23 0,15-27 0,-15 27-1,18-24 0,-18 24 0,12-17 0,-12 17 0,10-20-1,-10 20 1,0 0-1,17-17 1,-17 17-1,9-19 1,-9 19-1,0 0 1,15-19-1,-15 19 1,0 0-1,12-17 0,-12 17 1,0 0-1,0 0 0,7-17 1,-7 17-1,0 0 0,3-15 0,-3 15 0,0 0 0,12-19 0,-12 19 0,0 0 0,0 0-1,0 0-2,16-14-4,-16 14-11,0 0-9,0 0 0</inkml:trace>
          <inkml:trace contextRef="#ctx0" brushRef="#br0" timeOffset="-9186.5254">-2796-123 3,'0'0'12,"0"0"-1,2 19-1,-2-19-2,7 21-2,-7-21 0,0 18-1,0-18-1,0 26 0,0-26-1,5 25 0,-5-25 0,0 28-1,0-13 1,0 4 0,0-5-2,2 3 1,-4 0-1,2 6 0,-3-4 0,3 2-1,0-1 1,0-1-1,-4 5 0,4-4 0,0 1 0,0-6 1,2 6-1,0-1 0,-2-5 0,-2 2 0,2-1 1,0 1-1,0-17 0,-3 32 0,3-32 1,-2 29-1,2-29 0,2 27 0,-2-27 0,1 28 1,-1-28-1,4 29 0,-4-29 0,1 24 0,-1-24 0,2 25 0,-2-25 0,2 24 0,-2-24 1,0 26-1,0-26 0,2 20 0,-2-20 0,0 21 1,0-21-1,-4 20 0,4-20 0,0 19 1,0-19-1,0 19 0,0-19 1,0 0-1,0 17 0,0-17 1,0 0-1,0 0 0,0 0 1,0 0-1,0 0 0,0 0 0,0 0 1,0 0-1,0 0 1,0 18-2,0-18 1,0 17-2,0-17-2,-7 21-4,7-21-14,7 17-6,-7-17 0</inkml:trace>
          <inkml:trace contextRef="#ctx0" brushRef="#br0" timeOffset="-7557.4323">-2492-60 13,'0'0'12,"0"0"-1,0 0 0,0 0-2,0 0 0,0 0-2,0 0-1,0 0 1,10-17-2,-10 17-1,0 0 0,0 0-1,0 0 0,19 0-1,-19 0-1,0 0 0,21 2 0,-21-2 0,24 2-1,-24-2 0,31 0 1,-14 0-1,-2 0 0,6 0 0,-2-2 0,-4 0 0,4 2 0,-2-1 1,2-1-1,0 0 0,-2 1 0,4-1 0,-6 2 0,4-2 0,2 0 0,-6 2 0,-1 0 0,-14 0 0,26 0-1,-26 0 1,17 2 0,-17-2 0,0 0 0,0 0 0,14 5 0,-14-5 0,0 0 0,0 0 0,0 0 0,0 0 0,0 0 0,0 0 0,0 0 0,7 16 0,-7-16 0,-7 17 0,7-17 0,-14 24-1,9-9 1,-2 4 0,0 3 0,-3-2 0,-1 4 0,1 0-1,2 7 1,-3-4 0,1 2 0,-2 0 0,0 0 0,3-3-1,-3 3 1,6 0 0,-5-2 0,-1 0 0,4-1 0,-4 1 0,3-1 0,-3-1 0,3-1 0,-1 0 0,-2-5 0,4 3 0,1-3 0,-2-1 0,-3 3 0,5-3 0,-1 0 0,-3-1 0,1 0 1,3-2-1,-3 5 1,3-4-1,-2-1 1,9-15 0,-10 26-1,10-26 1,-5 24-1,5-24 1,0 0-1,-7 17 0,7-17 1,0 0-1,0 0 1,0 0-1,0 0 1,0 0-1,0 0-2,0 0-3,2-17-5,-2 17-12,0 0-7,0 0-1</inkml:trace>
          <inkml:trace contextRef="#ctx0" brushRef="#br0" timeOffset="-6941.397">-2445 385 11,'0'0'18,"0"0"-3,0 0-4,0 0-1,0 0-3,0 0-1,13-8-1,-13 8 0,17 5-1,-17-5-1,24 7-1,-10-4 0,-14-3 0,29 7 0,-13-5-1,-1 1 0,2-3 0,2 0 0,-2-1 0,1 2 0,0-1-1,1-1 0,-5-1 1,2 0-1,-16 2 0,27-2 0,-27 2 0,21-1 0,-21 1 1,17-5-1,-17 5 0,0 0 0,22-4 0,-22 4 0,17 0 0,-17 0 0,21-2-1,-21 2-1,22 0-5,-22 0-12,0 0-10,0 0 0</inkml:trace>
        </inkml:traceGroup>
        <inkml:traceGroup>
          <inkml:annotationXML>
            <emma:emma xmlns:emma="http://www.w3.org/2003/04/emma" version="1.0">
              <emma:interpretation id="{E9E432A1-DD5B-4180-8463-A9F88EFE2076}" emma:medium="tactile" emma:mode="ink">
                <msink:context xmlns:msink="http://schemas.microsoft.com/ink/2010/main" type="inkWord" rotatedBoundingBox="8930,4857 10024,4912 9973,5925 8879,5870"/>
              </emma:interpretation>
              <emma:one-of disjunction-type="recognition" id="oneOf1">
                <emma:interpretation id="interp5" emma:lang="en-CA" emma:confidence="0">
                  <emma:literal>45</emma:literal>
                </emma:interpretation>
                <emma:interpretation id="interp6" emma:lang="en-CA" emma:confidence="0">
                  <emma:literal>15</emma:literal>
                </emma:interpretation>
                <emma:interpretation id="interp7" emma:lang="en-CA" emma:confidence="0">
                  <emma:literal>75</emma:literal>
                </emma:interpretation>
                <emma:interpretation id="interp8" emma:lang="en-CA" emma:confidence="0">
                  <emma:literal>115</emma:literal>
                </emma:interpretation>
                <emma:interpretation id="interp9" emma:lang="en-CA" emma:confidence="0">
                  <emma:literal>715</emma:literal>
                </emma:interpretation>
              </emma:one-of>
            </emma:emma>
          </inkml:annotationXML>
          <inkml:trace contextRef="#ctx0" brushRef="#br0" timeOffset="-3696.2114">122 0 1,'0'0'15,"0"0"-3,-7 22-1,7-22-2,-7 23-3,7-23-1,-7 24 0,11-9-1,-4-15-1,-4 26 1,4-26-1,0 30 0,0-14 1,5 1-1,-5 3-1,2 3 0,5-6 0,0 3 0,-4 1-1,4-3 1,-3-2-1,3 1 0,-7-17 0,13 22 0,-13-22-1,0 0 1,7 19 0,-7-19 0,0 0 0,0 0-1,0 0 1,16 0-1,-16 0 1,0 0-1,22-15 1,-22 15-1,26-12 0,-26 12 0,29-14 1,-16 9-1,3-4 0,3 4 0,-5-2 1,-1 2-1,-13 5 0,31-7 0,-31 7 0,22-3 1,-22 3-1,21-2 0,-21 2 0,17 9 0,-17-9-1,23 10 1,-23-10 0,17 14 0,-17-14 0,19 15 0,-19-15 0,17 14 0,-17-14 0,15 17 0,-15-17 0,16 22 0,-16-22 0,12 27 0,-12-27 0,12 28 0,-7-15 0,0 4 0,-3-1 0,3 1 0,-3-2 0,1 4 0,-1-4 0,-2 3 0,0-1 0,0 0 0,0-2 0,0 0 0,0-15 0,-7 28 0,7-28 0,-4 25 0,4-25 0,-6 24 0,6-24 0,-9 21 1,9-21-1,-10 20 0,10-20 1,-18 21-1,18-21 1,-17 24-1,17-24 0,-15 20 0,15-20 1,-21 26-1,21-26 0,-17 19 0,17-19 0,-19 17 1,19-17-1,-17 17 0,17-17 1,0 0-1,-22 10 1,22-10-1,-19 7 1,19-7-1,-21 7 1,21-7-1,-22 5 1,22-5 0,-22 5-1,22-5 1,-24 3 0,24-3-1,-23 6 1,23-6 0,-19 0 0,19 0-1,-17 1 1,17-1 0,-17-1-1,17 1 1,-14-7 0,14 7 0,-18-9-1,18 9 1,-23-12 0,23 12-1,-22-15 0,22 15 1,-21-21-1,21 21 0,-29-17 0,29 17 0,-22-13 0,22 13 0,-21-12 0,21 12 0,-22-6 0,22 6 0,0 0 0,-21-11-1,21 11-1,0 0-7,0 0-16,-3-19-8,3 19 1,2-22-1</inkml:trace>
          <inkml:trace contextRef="#ctx0" brushRef="#br0" timeOffset="-5326.3047">-300-75 11,'0'0'13,"-2"17"-2,2-17-1,0 0-1,-5 21 0,5-21-2,-5 18-2,5-18-1,0 26 0,0-26 0,3 24-1,-1-9 0,-2-15-1,3 33 1,-4-14-1,6 3 0,-5-3-1,1 5 1,-2-2-1,2 2 0,-1 0-1,2 0 1,-2-2-1,4 2 0,-3-2 1,3-2-1,-4 3 0,0-1 1,3-5-1,-3 3 0,0-3 0,0 2 1,0 0-2,-3-4 2,3 1-1,0 1 0,0-17 0,0 29 0,0-14 0,0-15 0,0 26 0,3-11 0,-3-15 0,-2 26 0,2-26 0,0 24 0,0-24 0,-1 22 0,1-22 0,-2 19 0,2-19 0,0 17 0,0-17 0,-2 17 0,2-17 0,0 17 0,0-17 1,-1 21-1,1-21 0,1 20 0,-1-20 0,0 22 0,0-22 0,0 26 0,0-26 0,2 22 0,-2-22 0,0 19 0,0-19 0,3 15 0,-3-15 0,0 0 1,0 0-1,0 0 0,0 0-2,0 0-1,0 0-3,-6-18-7,6 18-15,0 0-1,0 0 0</inkml:trace>
          <inkml:trace contextRef="#ctx0" brushRef="#br0" timeOffset="-2675.153">96-34 10,'0'0'17,"0"0"-3,0 0-2,0 0-2,0 0-1,0 0-2,0 0 1,0 0-2,0 0-1,0 0-1,0 0 0,0 0-1,24-2 0,-24 2-1,23 0 0,-23 0-1,27 2 0,-27-2-1,27 0 1,-9 0-1,-3 0 1,0 0-1,1-2 1,-16 2-1,31-1 0,-31 1 1,26-2-1,-26 2 0,22-3 0,-22 3 0,19 0 0,-19 0 0,20-2 0,-20 2 0,21-2 0,-21 2 0,19 4 0,-19-4 0,17 0 0,-17 0 1,21 0-1,-21 0 0,22-2 0,-22 2 0,20-2-1,-20 2 1,21-7 0,-21 7 0,21-3 0,-21 3 0,0 0 0,20-4 0,-20 4 0,0 0 0,0 0 0,16 4-1,-16-4-1,0 0-2,0 0-2,0 0-5,0 0-12,0 0-7,0 0 1</inkml:trace>
          <inkml:trace contextRef="#ctx0" brushRef="#br0" timeOffset="-1548.0886">-492 295 9,'0'0'7,"0"0"-1,0 0 0,0 0-2,0 0-1,-12 14 0,12-14 0,0 0-1,0 0 2,0 0 0,0 0 0,0 0 0,0 0 1,0 0-1,0 0 0,0 0 0,0 0-2,0 0 1,3-19-2,-3 19 2,7-15-2,-7 15 0,8-17 0,-8 17 0,11-21 0,-11 21 0,13-22 0,-13 22 0,12-24 0,-1 9 0,-11 15-1,20-28 1,-20 28 0,16-25-1,-16 25 1,13-24-1,-13 24 0,14-22 1,-14 22-1,14-21 0,-14 21 1,12-20-1,-12 20 1,10-15-1,-10 15 1,0 0-1,12-17 0,-12 17 0,0 0 0,0 0-1,0 0-2,0 0-5,0 0-8,-5-21-10,5 21-2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19:31.360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503F7104-0BFC-4465-B5D6-DBAE33B5C318}" emma:medium="tactile" emma:mode="ink">
          <msink:context xmlns:msink="http://schemas.microsoft.com/ink/2010/main" type="writingRegion" rotatedBoundingBox="18734,1884 21011,1884 21011,3497 18734,3497"/>
        </emma:interpretation>
      </emma:emma>
    </inkml:annotationXML>
    <inkml:traceGroup>
      <inkml:annotationXML>
        <emma:emma xmlns:emma="http://www.w3.org/2003/04/emma" version="1.0">
          <emma:interpretation id="{98EDEC76-02FB-427F-921B-9724463C90CF}" emma:medium="tactile" emma:mode="ink">
            <msink:context xmlns:msink="http://schemas.microsoft.com/ink/2010/main" type="paragraph" rotatedBoundingBox="18734,1884 21011,1884 21011,3497 18734,34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09EE8B0-116E-4454-80C0-542E773B306F}" emma:medium="tactile" emma:mode="ink">
              <msink:context xmlns:msink="http://schemas.microsoft.com/ink/2010/main" type="line" rotatedBoundingBox="18734,1884 21011,1884 21011,3497 18734,3497"/>
            </emma:interpretation>
          </emma:emma>
        </inkml:annotationXML>
        <inkml:traceGroup>
          <inkml:annotationXML>
            <emma:emma xmlns:emma="http://www.w3.org/2003/04/emma" version="1.0">
              <emma:interpretation id="{63D669F6-9DD3-49E0-B470-DCF82C6AA424}" emma:medium="tactile" emma:mode="ink">
                <msink:context xmlns:msink="http://schemas.microsoft.com/ink/2010/main" type="inkWord" rotatedBoundingBox="18734,1884 21011,1884 21011,3497 18734,3497"/>
              </emma:interpretation>
              <emma:one-of disjunction-type="recognition" id="oneOf0">
                <emma:interpretation id="interp0" emma:lang="en-CA" emma:confidence="0">
                  <emma:literal>S.</emma:literal>
                </emma:interpretation>
                <emma:interpretation id="interp1" emma:lang="en-CA" emma:confidence="0">
                  <emma:literal>S</emma:literal>
                </emma:interpretation>
                <emma:interpretation id="interp2" emma:lang="en-CA" emma:confidence="0">
                  <emma:literal>I.</emma:literal>
                </emma:interpretation>
                <emma:interpretation id="interp3" emma:lang="en-CA" emma:confidence="0">
                  <emma:literal>So</emma:literal>
                </emma:interpretation>
                <emma:interpretation id="interp4" emma:lang="en-CA" emma:confidence="0">
                  <emma:literal>Se</emma:literal>
                </emma:interpretation>
              </emma:one-of>
            </emma:emma>
          </inkml:annotationXML>
          <inkml:trace contextRef="#ctx0" brushRef="#br0">2263 223 8,'10'-16'8,"-10"16"-1,0 0 0,0 0-2,4-15 0,-4 15 0,0 0-1,-5-21 1,5 21-2,-11-25 1,11 25 0,-10-26-1,0 11 0,10 15 0,-17-29-1,17 29 0,-24-21 0,24 21-1,-31-19 0,12 14 0,-5-5 1,-2 5-1,-5 3 0,-5 0 0,-3-1 0,-4 3-1,2 0 1,-9 3 0,7-1 0,0 3 0,-3-1 1,8 3-1,-2-1 0,4 1 0,-5 3 0,5-3 0,0 5-1,2 2 1,-4 0-1,0 3 0,-1-4 0,1 6 1,-3 2-1,0-1 0,-2-3 0,2 2 1,-2 0-1,-2 3 1,0-3 0,3 3-1,-1-1 1,0 1-1,0 2 1,3 1-1,1-1 1,1 0-1,4 2 1,-2 1-1,5 0 2,2 1-1,-4 2 1,9 3-2,-5-2 2,7-1-2,-2 3 2,1 1-1,6-5-1,-3 4 0,4-1 0,1-1 1,-1 3-1,2 2 0,-1 3 0,0-5 0,1 9 0,-2 0 0,-1 1 0,0 1 0,-2-3 0,4 1 0,1-4-1,0 1 1,1-8 0,6 2 0,0-7 0,3 1 0,1-3 0,0-4 0,-1-4 0,4-2 0,0-15 0,0 21 0,0-21 0,0 0 0,0 0 0,0 0 0,0 0 1,0 0-1,0 0 1,0 0-1,0 0 1,0 0-1,0 0 0,0 0 1,-7-19-1,7 19 0,-3-27 0,-1 11 0,-2-4 1,6 1-1,-4-3 0,-1 0 0,0-2 0,0-2 0,-1 2 0,0 0 0,2-3 0,-3 1 0,2 2 0,-2-1 0,2 3 0,-3 1 0,1 2 0,-4 1 0,3-3 0,8 21 0,-14-27 0,14 27 0,-12-17 0,12 17 0,0 0 0,-8-17 0,8 17 0,0 0 0,0 0 0,0 0-1,0 0 1,0 0 0,0 0 0,0 0-1,0 17 1,0-17 0,3 17 0,-3-17 0,5 29 0,-5-29 0,12 29 0,-8-12 0,2 3 0,-2-1 0,4 0 0,-1 1 0,0-1 0,0 5 1,-2-3-1,2 1 0,-2-3 0,2-1 0,0 3 0,-4-1 0,2-1 0,-1 0 1,3-2-1,0-2 0,0 3 0,-7-18 0,13 25 0,-13-25-1,12 21 1,-12-21 0,0 0 0,16 17 0,-16-17 0,0 0 0,0 0 0,0 0 1,0 0-1,0 0 0,0 0 0,0 0 0,0 0 0,0 0 0,0 0 1,0 0-1,13 7 0,-13-7 0,0 0 0,16-6 0,-16 6 0,0 0 0,20-1 0,-20 1 0,0 0 0,21-5 1,-21 5-1,14-5 0,-14 5 0,20-12 0,-20 12 0,26-19 1,-26 19-1,31-22 0,-17 4 0,5 3 0,-4 0 0,6-4 0,-2-2 0,3 3 0,-7-1 1,6 2-1,-1-2 0,-2 0 0,1 2 0,-4 2 0,-15 15 1,26-26-1,-26 26 0,20-19 0,-20 19 0,0 0 0,14-18 0,-14 18 0,0 0-1,0 0 1,0 0 0,0 0 0,-15 3 0,15-3-1,0 0 1,-26 24 0,26-24 0,-26 27 0,7-6 0,-7 1-1,-1 5 0,-2 1-1,-4 6-1,-10-4-2,6 10-4,-17-9-5,13 4-13,3 1-4,-8-3 1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3:54:13.97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FFF84230-CC1D-4396-A565-1819C3D79EF7}" emma:medium="tactile" emma:mode="ink">
          <msink:context xmlns:msink="http://schemas.microsoft.com/ink/2010/main" type="writingRegion" rotatedBoundingBox="16776,5625 16672,6282 16330,6227 16435,5570"/>
        </emma:interpretation>
      </emma:emma>
    </inkml:annotationXML>
    <inkml:traceGroup>
      <inkml:annotationXML>
        <emma:emma xmlns:emma="http://www.w3.org/2003/04/emma" version="1.0">
          <emma:interpretation id="{B05447F8-9F76-4F46-9AB6-3D3F82161E88}" emma:medium="tactile" emma:mode="ink">
            <msink:context xmlns:msink="http://schemas.microsoft.com/ink/2010/main" type="paragraph" rotatedBoundingBox="16776,5625 16672,6282 16330,6227 16435,557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55AA171-186E-4B80-AB47-2CD4F7E84CD2}" emma:medium="tactile" emma:mode="ink">
              <msink:context xmlns:msink="http://schemas.microsoft.com/ink/2010/main" type="line" rotatedBoundingBox="16776,5625 16672,6282 16330,6227 16435,5570"/>
            </emma:interpretation>
          </emma:emma>
        </inkml:annotationXML>
        <inkml:traceGroup>
          <inkml:annotationXML>
            <emma:emma xmlns:emma="http://www.w3.org/2003/04/emma" version="1.0">
              <emma:interpretation id="{81D781F0-7211-4F3F-B178-3BD130309EA9}" emma:medium="tactile" emma:mode="ink">
                <msink:context xmlns:msink="http://schemas.microsoft.com/ink/2010/main" type="inkWord" rotatedBoundingBox="16776,5625 16672,6282 16330,6227 16435,5570"/>
              </emma:interpretation>
              <emma:one-of disjunction-type="recognition" id="oneOf0">
                <emma:interpretation id="interp0" emma:lang="en-CA" emma:confidence="0">
                  <emma:literal>Art/</emma:literal>
                </emma:interpretation>
                <emma:interpretation id="interp1" emma:lang="en-CA" emma:confidence="0">
                  <emma:literal>Alert/</emma:literal>
                </emma:interpretation>
                <emma:interpretation id="interp2" emma:lang="en-CA" emma:confidence="0">
                  <emma:literal>Apt/</emma:literal>
                </emma:interpretation>
                <emma:interpretation id="interp3" emma:lang="en-CA" emma:confidence="0">
                  <emma:literal>Arte/</emma:literal>
                </emma:interpretation>
                <emma:interpretation id="interp4" emma:lang="en-CA" emma:confidence="0">
                  <emma:literal>Apart/</emma:literal>
                </emma:interpretation>
              </emma:one-of>
            </emma:emma>
          </inkml:annotationXML>
          <inkml:trace contextRef="#ctx0" brushRef="#br0">178 107 9,'12'-22'11,"-3"-1"0,5 3 0,-7 5-3,-7 15 0,10-28-2,-10 28 0,0 0-2,0 0 0,0 0-1,0 0-1,-17 2 1,10 15-2,-7 2-1,4 3 1,-4 10-1,-3 8 0,0 2-1,1 5 1,-1 0 0,0 3 0,2 3-1,-3-4 1,8-2 0,-4-8 0,4-2 0,3-9 0,4-3 0,-1-6 0,4-19 0,-3 22 1,3-22-1,0 0 1,0 0 0,0 0 0,20-27 0,-13 8 0,4-6 1,2-1-2,-1-8 1,4 0 0,-2-2 0,1 0-2,-1 0 2,-2-1-2,-2-3 2,4 1 0,-4 5 0,0 0 0,2 3 0,-5 3 1,-2 5-1,-1 7 1,-4 16 0,7-19-2,-7 19 1,0 0 0,0 0 0,-11 16 0,6 4-1,-2 2-1,-1 11 0,-4 6 1,3 1-1,-3 4 1,2 2-1,0 0 0,-4-3 1,2-2 0,2-7 0,-1-5 0,4-3 0,2-9 0,5-17 0,-7 19 0,7-19 1,0 0-1,7-26 1,2 11-1,-1-11 1,1-3 0,8-3-1,-3-1 1,1-1-1,1-4-1,-2 2 2,-4-1-2,5-1 2,-3 2-1,-3 2 1,-1 2 0,-1 3 0,2 6 0,-2 1 0,-4 5 1,-3 17-2,4-13 0,-4 13 0,0 0 0,0 0 0,-7 22 0,-2-5 0,2 3 0,0 8 0,-1 8-1,-4 3 1,3-2-1,-3 1 0,5 1 1,-1 1-1,-3-5 0,5-7 1,2-3 0,-3-6 0,2 0 0,2-4 0,3-15 0,-5 16 0,5-16 0,0 0 0,0 0 0,15-17 1,-15 17-1,15-34 0,-1 13 1,-2-5-1,2 1 0,-2-3 1,-3-1-2,-3 0 1,3 2-1,-2 1 2,0 2 0,-7 4 0,5 3-1,-3 0 1,-2 17 1,0-19-1,0 19 1,0 0-2,0 0 0,-9 17 0,2 4-1,2 1 0,-4 5 1,1 2-1,-4 5 1,5 4-1,-5 0 1,3-6-1,-3-1 1,4-1 0,-1-2 0,2-4 0,-1-4 0,3-3-1,5-17 1,-9 23 0,9-23 0,0 0 0,0 0 0,0 0 1,0 0-1,15-26 1,-6 11-1,3-6 1,-2-3-1,4-5 1,-2 3-1,2 3 0,0-1 0,-6 0 0,6 3-1,-7-1 1,0 0 0,-1 5 0,1 0-1,-7 17 2,7-26-2,-7 26 1,0-15 0,0 15 0,0 0 0,0 0 0,-2 15 1,2-15-1,-6 29 1,0-10-1,3 6 1,-7 3-1,10 1 1,-9 0-1,2-2 0,0 2-1,1 0 1,-1-3 0,0-2 0,0-4 0,2-1 0,5-19 0,-7 26 0,7-26 0,0 0 1,-2 17-1,2-17 0,0 0 0,9-24 0,-9 24 0,14-29 0,-2 7 0,-4 1 1,4-3-1,-2 0 0,2-1 1,-3 1-1,5 2 0,-2-1-1,3-1 2,-10 2-2,7 3 1,-1-3-1,-4 5 1,-1 0-1,-6 17 1,11-24 0,-11 24 0,0 0 0,0 0 0,0 0 0,0 0 0,0 0 0,0 0 0,0 0 1,-14 24-1,7-3 1,-3-3-1,3 10 1,-2-6-1,-3 7 1,2-5-1,-2 3 0,0 2 0,2 2 0,-2-2-1,3-2 1,-3-1 0,4-2 0,1-2 0,2-7 0,5-15 0,-7 21 0,7-21 0,0 0 0,0 0 0,0 0 1,0 0-1,5-24 0,2 7 0,-2-2 0,2-5 0,1 0 0,-1-1 1,2-1-1,-1 0 0,4-1 0,-5 2 0,2 1 0,-2 3 0,3 2 0,-3 4 0,-7 15 0,12-26 0,-12 26 0,10-19 0,-10 19 0,9-17-1,-9 17 1,0 0 0,3-20-1,-3 20 1,0 0-1,0 0 1,0 0 1,-3 17-1,3-17 1,-7 27-1,5-10 1,2-17-1,-10 29 0,5-13 0,-2 6 0,-3-1 0,3 1 0,0-2 0,0 4 0,0-2 0,4 1 0,-3-3 0,0-3 0,4 0 0,2-17 0,-7 26 0,7-26 0,-3 17-1,3-17 1,0 0 0,0 0 1,0 0-1,0 0 0,0 0 0,0 0 0,0 0 0,0 0 0,0 0 0,5-17 0,-5 17 0,7-26 0,-2 11 1,-2-2-1,4-2 0,-2 0 0,9-1 0,-5 1 0,1 2 0,0-5 0,-1 5 0,4-2 0,1 2 0,-14 17 0,19-29 0,-19 29 0,17-26 0,-17 26 0,10-17 0,-10 17 0,0 0 0,0 0-1,7-17 1,-7 17 0,0 0 0,0 0 0,0 0-1,0 0 2,0 0-1,-7 19 1,7-19-1,-6 17 0,6-17 0,-14 24 0,14-24 0,-9 30 0,4-11 0,-3-2 0,-4 2-1,5 3 1,-5-5 1,3 4-1,1-2 0,1-2 0,-7-2 0,14-15 0,-14 29 0,14-29 0,-12 21 0,12-21 0,0 0 0,0 0 0,-8 15 0,8-15 0,0 0 0,0-15 0,0 15 0,1-17 1,-1 17-1,5-26 0,-5 26 0,6-29 0,-3 14 0,2-1 0,2-3 0,0 2 0,2 0 0,1 2 0,0-1 0,-1 1 0,-9 15 0,20-27 0,-20 27 0,23-26 0,-23 26 0,15-20 0,-15 20 0,9-21-1,-9 21 1,0 0 0,0 0 0,0 0 0,0 0 0,0 0 0,0 0 0,0 0 1,0 0-1,-4 19 0,4-19 0,-14 27 0,9-10 0,-5 4 0,0 1 0,-2 0 0,0 4 0,1-1 0,-1-2 0,4-3 0,-4-1 0,5-4 0,7-15-1,-9 21 1,9-21-2,0 0-2,2 17-8,-2-17-20,0 0 0,0 0 0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3:54:16.18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71A06377-725C-49EB-B991-467E4D305DCF}" emma:medium="tactile" emma:mode="ink">
          <msink:context xmlns:msink="http://schemas.microsoft.com/ink/2010/main" type="writingRegion" rotatedBoundingBox="19007,5747 19229,6249 19097,6307 18875,5805"/>
        </emma:interpretation>
      </emma:emma>
    </inkml:annotationXML>
    <inkml:traceGroup>
      <inkml:annotationXML>
        <emma:emma xmlns:emma="http://www.w3.org/2003/04/emma" version="1.0">
          <emma:interpretation id="{1FDBE02F-C872-4202-9AAB-73D7E11B0C48}" emma:medium="tactile" emma:mode="ink">
            <msink:context xmlns:msink="http://schemas.microsoft.com/ink/2010/main" type="paragraph" rotatedBoundingBox="19007,5747 19229,6249 19097,6307 18875,58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52C8717-2D05-4BAA-A666-DC931E67F80C}" emma:medium="tactile" emma:mode="ink">
              <msink:context xmlns:msink="http://schemas.microsoft.com/ink/2010/main" type="line" rotatedBoundingBox="19007,5747 19229,6249 19097,6307 18875,5805"/>
            </emma:interpretation>
          </emma:emma>
        </inkml:annotationXML>
        <inkml:traceGroup>
          <inkml:annotationXML>
            <emma:emma xmlns:emma="http://www.w3.org/2003/04/emma" version="1.0">
              <emma:interpretation id="{37366F1C-CBDC-4FC5-A735-75B1F0B2E506}" emma:medium="tactile" emma:mode="ink">
                <msink:context xmlns:msink="http://schemas.microsoft.com/ink/2010/main" type="inkWord" rotatedBoundingBox="19007,5747 19229,6249 19097,6307 18875,5805">
                  <msink:destinationLink direction="to" ref="{296434BA-8309-4F3C-B089-B0B4F77D0260}"/>
                </msink:context>
              </emma:interpretation>
              <emma:one-of disjunction-type="recognition" id="oneOf0">
                <emma:interpretation id="interp0" emma:lang="en-CA" emma:confidence="0">
                  <emma:literal>•</emma:literal>
                </emma:interpretation>
                <emma:interpretation id="interp1" emma:lang="en-CA" emma:confidence="0">
                  <emma:literal>a</emma:literal>
                </emma:interpretation>
                <emma:interpretation id="interp2" emma:lang="en-CA" emma:confidence="0">
                  <emma:literal>q</emma:literal>
                </emma:interpretation>
                <emma:interpretation id="interp3" emma:lang="en-CA" emma:confidence="0">
                  <emma:literal>8</emma:literal>
                </emma:interpretation>
                <emma:interpretation id="interp4" emma:lang="en-CA" emma:confidence="0">
                  <emma:literal>M</emma:literal>
                </emma:interpretation>
              </emma:one-of>
            </emma:emma>
          </inkml:annotationXML>
          <inkml:trace contextRef="#ctx0" brushRef="#br0">172 160 7,'-12'-26'10,"12"26"1,-15-29-3,15 29 1,-18-26-3,18 26 0,-22-20-1,22 20 0,-24-14-2,24 14 1,-24-7-2,24 7 0,-15 0 1,15 0-2,0 0 2,-12 18-2,10-3 1,-2-1 0,6 4 0,2 1 0,2 10 0,1-10-1,5 10 2,-3-5-2,10 0 0,-9 0 0,9 1 0,-5-4 0,-4 1 0,2-3-1,-12-19 0,21 27 1,-21-27-1,13 14 0,-13-14 1,0 0 0,0 0-1,0 0 1,0 0 0,5-17 0,-5 17-1,-10-29 1,3 12 0,-1-7-1,-4 3 1,-2-3-1,-1 0 0,-1 1 1,-4 0-2,6 3 1,0 1-1,0 0 2,1-3-2,4 7 1,-1-1-1,10 16 1,-11-19 1,11 19-1,0 0 0,0 0 0,0 0 0,0 0 0,0 0 1,0 19-1,11-2 1,-3 0-1,6 9 1,-4-4-1,11 1 1,-4 0-1,4 1 0,-1 0 0,-1 0 0,-5 0 0,1-5 1,-1-2-1,-2-2 0,-12-15 0,16 24 0,-16-24 0,0 0 0,8 14 1,-8-14-1,0 0 1,0 0-1,0 0 1,-3-24 0,3 24-1,-12-29 1,3 8-1,-3 1 0,3-6 1,-3 1-1,-3 1 0,5 2 0,-4-1 0,2 3-1,2 1 2,10 19-2,-17-31 1,13 16 0,4 15 0,-5-24-1,5 24 3,-5-17-2,5 17 0,0 0 0,0 0 0,0 0 0,0 0 0,0 0 1,0 22-2,7-1 2,0-1-1,3 13 0,0-9 0,6 8 1,-3-3-1,8-3 0,-7 3 0,1-4 0,4-1 0,-5-2 1,-4 1-1,2-8-1,-12-15 2,14 27-1,-14-27 0,0 0 1,8 16-1,-8-16 0,0 0 1,-7-22 0,6 4-1,-6 0 1,-7-11-1,2 1 1,-3-6-1,1 0 0,-5-4 1,2-1-2,-4 2 2,6-1-1,-1 7 1,3 6 0,1 2 0,-2 5-1,14 18 1,-16-16 0,16 16-2,-13 22-1,8-5 1,5 2 1,-2 3-2,4 4 2,3 5-1,3 0 1,-1-4 0,0 4 1,7-1-1,-6 1 0,-1 2 0,7-4 0,-2-2 0,-3-1 1,4-4-1,-4-3 0,1-4 1,-10-15-1,17 12 0,-17-12 1,0 0-1,21-15 0,-16-1 1,-3-1-1,-2-8 0,0 1 0,-2-4 0,-3-2 0,3-3 1,-6 2-1,-1 2 0,-1 4 0,3 1 0,-3 5-1,-1 2 1,11 17-1,-13-19 1,13 19 0,0 0 0,-23 2 0,23-2 0,-3 31 1,3-11-1,0 4 0,3 5 0,6 5 0,3 4 0,-2-2-1,11 6-4,-9-8-8,10 1-19,2 9-1,-10-8 0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3:54:26.386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296434BA-8309-4F3C-B089-B0B4F77D0260}" emma:medium="tactile" emma:mode="ink">
          <msink:context xmlns:msink="http://schemas.microsoft.com/ink/2010/main" type="inkDrawing" rotatedBoundingBox="18321,4353 20236,2286 20657,2675 18742,4743" semanticType="callout" shapeName="Other">
            <msink:sourceLink direction="to" ref="{37366F1C-CBDC-4FC5-A735-75B1F0B2E506}"/>
            <msink:sourceLink direction="from" ref="{A1887089-440E-4989-A111-0C7E58B8EE53}"/>
          </msink:context>
        </emma:interpretation>
      </emma:emma>
    </inkml:annotationXML>
    <inkml:trace contextRef="#ctx0" brushRef="#br0">2013-2 9,'0'0'14,"0"0"-3,0 0-1,0 0-2,0 0-1,0 0-2,-21 3 0,21-3-1,-24 0 0,24 0-1,-34 9 0,12-4 0,-6 4-1,1 1 0,-3 3-1,-4 1 1,3 2-1,-3-1 0,0 0 1,4 6-1,-6-2 0,4-1 0,1 3 0,-5 3 0,2-4 0,-1 4 0,-1-2-1,0 4 1,-2-4 0,6 0-1,-8 2 1,6 0-1,3 4 1,-5-1-1,2-1 1,-6 4-1,8-4 0,-4 3 1,-2-2-1,4 6 0,-2-8 0,3 4 1,-1 0-1,3 1 0,-2-1 0,-1 0 0,3 1 0,-2-1 0,-1 7 0,8-2 1,-5-1 1,4 1-1,1 0 1,2 0-1,2-1 1,-4 1-2,5-3 3,1 1-4,1-3 1,-5 4-1,0-2 1,3 3-1,2-4 1,2 1 0,0 2 0,0-1 0,0 1-1,0-3 1,3 4 0,0-1 0,-1 1 0,1 0 0,-1-1 0,-3-1 0,5 1 0,-3 3 1,-1-7-1,3 0 0,2-4 0,0-4 1,5-4-1,7-17 0,-8 24 1,8-24-1,0 0 1,0 0 0,0 0-1,0 0 1,0 0 0,0 0-1,0 0 1,0 0-1,0 0 0,-19 7 1,19-7-1,0 0-1,-17-21 1,17 21 0,-12-26-1,5 9 0,7-7 0,-7-1 1,7-3-1,0-2 0,3-3 0,1-1 0,-4 5 1,2-2-1,-1 6 1,1-1-1,0 6 2,-2 1-2,-2-2 1,2 21 0,-5-25 1,5 25-2,0-17 2,0 17-1,0 0 0,0 0 0,-5-16 0,5 16 0,0 0 0,0 0 0,0 0 0,0 0 0,0 0 0,0 0 0,0 21 0,0-21 0,-2 20 0,2-20 0,5 31 1,-3-14-1,-2 0 0,2 4 1,-1-1-1,1 4 0,0 2 0,0 1 1,-1-1-1,-1 1 1,2 2 0,1-3-1,-3 1 0,2 2 1,2-5-1,-3-2 0,-1-1 0,5-3 0,-3 5 0,3-5 2,-3-4-2,-2-14 1,7 22-1,-7-22 1,0 0-1,5 19 2,-5-19-2,0 0 0,0 0 0,0 0 1,0 0-1,0 0 1,0 0-1,0 0-1,12-17 2,-12 17-2,0 0 1,24-22 0,-24 22 0,22-22-1,-1 10 1,-4-2 0,4 4 0,1-2 0,0-2 0,2 2 0,6-3 0,0-1 1,1 3-1,0-4 0,-2 1 0,-1 3 0,-4 1 0,0 0 0,-9 3 1,-15 9-2,23-15 1,-23 15 0,0 0 0,13-9 0,-13 9-1,0 0-2,0 0-4,0 0-12,0 0-13,0 0 1,-24 2-1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3:54:28.90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89599A2C-6E49-4E4E-852C-25CE1B5CA914}" emma:medium="tactile" emma:mode="ink">
          <msink:context xmlns:msink="http://schemas.microsoft.com/ink/2010/main" type="inkDrawing" rotatedBoundingBox="21611,3001 22050,3886 21521,4148 21082,3263" semanticType="callout" shapeName="Other">
            <msink:sourceLink direction="with" ref="{1A52C5E4-4036-46B2-A185-FEC3F3571A32}"/>
          </msink:context>
        </emma:interpretation>
      </emma:emma>
    </inkml:annotationXML>
    <inkml:trace contextRef="#ctx0" brushRef="#br0">20 0 11,'0'0'12,"0"0"-1,0 17-1,0-17-2,-3 28 0,1-6-1,-3-5-1,5 9 0,-4-6 0,6 11-1,-7-6-2,10 10 1,-5-6-2,2 1 1,-2-2-1,3 2-1,-3-7 1,5-5-1,2-2 0,0 1 0,-7-17-1,22 14 1,-4-14 0,0-2 0,1-2-1,7 1 1,0-4-1,1 4 1,4-1-1,-2 4 0,4 2 1,-4 5-1,0 5 0,2 0 1,-5 7-1,1-1 1,-6 5-1,1 1 1,-5 5 1,-1 1-2,-2-4 3,-4 3-4,-3 3 4,1-4-4,-1 1 3,-7-4-2,0 1 0,-3-2 1,-8-2-1,1-3 1,-4-4-1,-6 2 1,-9-3-1,-6-4 0,1 1 1,-2-3-1,-5-4 0,-2-1 1,3 0-1,4-1 0,0 2 0,4-4 0,4 1-1,1-4-1,10 3 0,-6-5-3,23 5-2,-25-12-6,25 12-9,-2-21-9,-2-6 0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3:54:29.450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1A52C5E4-4036-46B2-A185-FEC3F3571A32}" emma:medium="tactile" emma:mode="ink">
          <msink:context xmlns:msink="http://schemas.microsoft.com/ink/2010/main" type="inkDrawing" rotatedBoundingBox="21427,3143 22028,3122 22030,3157 21428,3178" shapeName="Other">
            <msink:destinationLink direction="with" ref="{89599A2C-6E49-4E4E-852C-25CE1B5CA914}"/>
          </msink:context>
        </emma:interpretation>
      </emma:emma>
    </inkml:annotationXML>
    <inkml:trace contextRef="#ctx0" brushRef="#br0">0 31 6,'0'0'16,"0"0"-2,0 0-1,24-3-2,-24 3-1,24 0-2,-5-2 1,7 6-3,-2-8-1,10 4 0,-3-6-1,8 4-1,1-3 0,1 5-1,-5-4 0,3 1 0,1-1-1,-4 4 1,-3 0-2,-6 2 1,-3-4-1,-3 4 1,-2-4-1,-19 2 0,20 6 0,-20-6-2,0 0-2,0 0-5,0 0-14,5 20-9,-22-17 0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3:54:27.534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14C7689B-61A9-4B10-A8E5-890B7556BBFE}" emma:medium="tactile" emma:mode="ink">
          <msink:context xmlns:msink="http://schemas.microsoft.com/ink/2010/main" type="inkDrawing" rotatedBoundingBox="21364,2468 21370,1690 21458,1691 21451,2468" shapeName="Other"/>
        </emma:interpretation>
      </emma:emma>
    </inkml:annotationXML>
    <inkml:trace contextRef="#ctx0" brushRef="#br0">33 0 6,'7'-15'14,"-7"15"-2,0 0-1,0 0-2,0 0 0,0 0-2,0 0-1,0 0-2,0 0 0,6 19 1,-6-19-2,4 25-1,-2-9 0,3 3 0,-2-2-1,2 5 1,-1 2 0,3-2 0,-6 7-1,4-3 0,-5 1 1,6 5-1,-8 1 0,5 1 0,-3-1-1,-1 4 1,-1-4-1,-2 4 1,4-8-1,0 5 0,-1-5 1,1 0-1,-4-8 0,4 3 1,-3-2-1,-2-3 1,0-4-1,5-15 1,-7 29-1,7-29 1,-4 21-1,4-21 0,0 0 1,0 0-1,0 19 0,0-19 0,0 0-2,0 0-1,0 0 0,-20-9-4,20 9-3,-19 3-11,19-3-7,-16 7-2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3:54:28.038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A1887089-440E-4989-A111-0C7E58B8EE53}" emma:medium="tactile" emma:mode="ink">
          <msink:context xmlns:msink="http://schemas.microsoft.com/ink/2010/main" type="inkDrawing" rotatedBoundingBox="21168,2668 21925,2665 21926,2710 21169,2713" shapeName="Other">
            <msink:destinationLink direction="from" ref="{296434BA-8309-4F3C-B089-B0B4F77D0260}"/>
          </msink:context>
        </emma:interpretation>
      </emma:emma>
    </inkml:annotationXML>
    <inkml:trace contextRef="#ctx0" brushRef="#br0">11 5 8,'0'0'13,"0"0"-1,-13 17-1,13-17-1,0 0-1,0 0 0,17 0-2,-17 0 0,27-5-1,-8-1-2,10 6 0,1-5-1,6 5-1,-2-3 0,9 3 0,-2 0 0,5-2-1,2 4 0,4-2 0,-4-2 0,0 4 0,0 0 0,-7-2 0,-3-4 0,-5 4-1,-9-2 1,-4 2-1,-3 2 0,-17-2 0,18 2-1,-18-2 0,0 0-1,0 0-3,-2 15-2,2-15-7,-21 7-12,21-7-4,-29 19-1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3:54:43.793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A0421D61-A92D-44C1-B19D-5646F0BCB998}" emma:medium="tactile" emma:mode="ink">
          <msink:context xmlns:msink="http://schemas.microsoft.com/ink/2010/main" type="writingRegion" rotatedBoundingBox="5483,5094 6324,5094 6324,6319 5483,6319"/>
        </emma:interpretation>
      </emma:emma>
    </inkml:annotationXML>
    <inkml:traceGroup>
      <inkml:annotationXML>
        <emma:emma xmlns:emma="http://www.w3.org/2003/04/emma" version="1.0">
          <emma:interpretation id="{5DA33677-8A24-4E4E-B190-3D09BE88DB5D}" emma:medium="tactile" emma:mode="ink">
            <msink:context xmlns:msink="http://schemas.microsoft.com/ink/2010/main" type="paragraph" rotatedBoundingBox="5483,5094 6324,5094 6324,6319 5483,63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FB8A726-C45D-4068-9DB3-04256E0FCAC1}" emma:medium="tactile" emma:mode="ink">
              <msink:context xmlns:msink="http://schemas.microsoft.com/ink/2010/main" type="line" rotatedBoundingBox="5483,5094 6324,5094 6324,6319 5483,6319"/>
            </emma:interpretation>
          </emma:emma>
        </inkml:annotationXML>
        <inkml:traceGroup>
          <inkml:annotationXML>
            <emma:emma xmlns:emma="http://www.w3.org/2003/04/emma" version="1.0">
              <emma:interpretation id="{06AA06DF-FE42-4E5E-A153-6833317033CA}" emma:medium="tactile" emma:mode="ink">
                <msink:context xmlns:msink="http://schemas.microsoft.com/ink/2010/main" type="inkWord" rotatedBoundingBox="5483,5094 6324,5094 6324,6319 5483,6319">
                  <msink:destinationLink direction="with" ref="{E53396B5-944A-4501-816F-B3029D82DA55}"/>
                </msink:context>
              </emma:interpretation>
              <emma:one-of disjunction-type="recognition" id="oneOf0">
                <emma:interpretation id="interp0" emma:lang="en-CA" emma:confidence="1">
                  <emma:literal>3</emma:literal>
                </emma:interpretation>
                <emma:interpretation id="interp1" emma:lang="en-CA" emma:confidence="0">
                  <emma:literal>]</emma:literal>
                </emma:interpretation>
                <emma:interpretation id="interp2" emma:lang="en-CA" emma:confidence="0">
                  <emma:literal>Z</emma:literal>
                </emma:interpretation>
                <emma:interpretation id="interp3" emma:lang="en-CA" emma:confidence="0">
                  <emma:literal>2</emma:literal>
                </emma:interpretation>
                <emma:interpretation id="interp4" emma:lang="en-CA" emma:confidence="0">
                  <emma:literal>,</emma:literal>
                </emma:interpretation>
              </emma:one-of>
            </emma:emma>
          </inkml:annotationXML>
          <inkml:trace contextRef="#ctx0" brushRef="#br0">106 127 4,'0'0'15,"0"0"-1,0 0-2,0 0-2,0 0-1,0 0-2,0 0-1,0 0 0,0 0-1,17-13-1,-17 13 0,28-16 0,-7 8-1,-6-9 0,9 5 0,-3-2 0,3 4 0,-2-2-1,5 3 0,-3 1 0,-1 4-1,1 1 0,0 5 0,-2-4 0,0 7 0,4-3-1,-4 6 1,4 1-1,-2 0 0,2 1 0,-4 2 0,1 3 0,-3 4 0,-1 0 0,-9 1 1,1 2-1,-10 6 0,-1 2 0,-8 1 0,-8 0 0,-3 3 1,-6-3-1,-8 3 0,-3 0 0,3-5 0,-1-3 0,-2-2 0,4-5 0,6-2 0,0-5 0,5-6 0,8-2 0,13-4 0,-21 2 0,21-2 0,0 0 0,0 0 0,0-17 0,0 17 0,14-12 0,-14 12 0,27-11 0,-6 4-1,1 1 1,2 1 0,7-1 0,2 0 0,1 2 0,2-3 0,2 6 0,-2 1-1,0 5 1,-7 0 0,0 3 0,-5 4 0,-1 5 0,-5-1 0,-4 4-1,0 3 1,-7 4 1,1 4-2,-2-2 2,0 1-1,0 8 1,-3-7-2,-3 3 2,0 2-1,0-5 0,-7 1 0,-1 2-1,-6-5 2,0 2-2,-1 0 2,-8-1-2,-1-2 2,-5-3-1,5-2 0,-7-1 0,0-2 0,-1 1 0,-3-7 1,-1-1-1,-3-4 0,3-2 0,0-4 1,-5-6 0,3-3-1,-2-7 1,4-3 0,0-2-1,2 1 1,3-4-1,5 1 0,-1-3 1,10 6-1,0 2 0,3-2 0,14 17-1,-21-24 0,21 24-3,-13-17-2,13 17-12,0 0-15,0 0 0,-16 19 1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3:54:53.551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E53396B5-944A-4501-816F-B3029D82DA55}" emma:medium="tactile" emma:mode="ink">
          <msink:context xmlns:msink="http://schemas.microsoft.com/ink/2010/main" type="inkDrawing" rotatedBoundingBox="8787,5308 8834,6368 8586,6380 8538,5319" semanticType="callout" shapeName="Other">
            <msink:sourceLink direction="with" ref="{06AA06DF-FE42-4E5E-A153-6833317033CA}"/>
          </msink:context>
        </emma:interpretation>
      </emma:emma>
    </inkml:annotationXML>
    <inkml:trace contextRef="#ctx0" brushRef="#br0">0 382 14,'0'0'13,"0"0"-2,0 0-1,0 0-2,0 0-1,0 0-2,0 0 1,0 0-1,0 0-1,0 0 1,0 0-1,15-10-1,-15 10 0,12-15-1,-12 15 0,19-24 0,-19 24-1,17-26 0,-10 12 0,2-1 0,0 0-1,-3-1 1,-6 16-1,19-29 1,-19 29-1,16-27 0,-16 27 0,10-24 1,-10 24-1,12-22 0,-12 22 0,10-26 0,-10 26 0,7-19 0,-7 19 0,7-13 0,-7 13 0,0 0 0,7-16 0,-7 16 0,0 0 0,7-15 0,-7 15 0,0 0 0,10-22 0,-10 22 0,7-17 0,-7 17 0,0 0 0,10-16 0,-10 16 0,0 0-1,0 0 1,0 0-1,0 0 1,0 0 0,0 0-1,0 0 2,0 0-1,0 0 0,0 0 1,0 0-1,0 0 1,0 0-1,0 0 1,0 0-1,0 0 1,0 0-1,0 0 1,16-1-1,-16 1 0,0 0 0,0 0 0,0 0 0,0 0 0,0 0 0,0 0 0,0 0 0,0 0 1,0 0-1,0 0 0,-4 15 1,4-15-1,2 20 1,-2-20-1,0 24 1,0-7-1,-2-1 0,2 3 0,0-1 0,-3 1 0,3 2 0,0 3 1,-2-4-2,6 4 2,-4-2-2,1-1 1,1 1 0,-2-2 0,0 3 0,0-6 0,-3 8 1,3-8-1,-2 6 0,0 1 1,4-4-1,-2 2 0,0-1 0,0 1 0,0-3 0,2 1 0,-2-3 0,0 1 0,-2-3 0,4 2 0,-2 0-1,-2 0 1,2 0 0,0 0 0,0-3 0,-2 3 0,2 0 0,0-1 0,0-1 0,0-15 0,0 29-1,0-29 2,0 26-2,0-26 1,0 22 0,0-22 0,0 17 0,0-17 0,0 15 0,0-15 0,0 0 0,0 16 1,0-16-1,0 0 0,0 17 0,0-17 0,0 0 0,0 0 0,0 15 0,0-15 0,0 0 0,0 0 0,0 0 0,0 0 0,0 0 0,-2 15-1,2-15 1,0 0 1,0 0-1,0 0 0,-1 19 0,1-19 1,0 0-1,0 24 0,0-24 1,-4 19-1,4-19 0,-1 20 0,1-20 1,-2 21-1,2-21 0,0 0 1,0 0-1,0 0 1,0 0-1,0 0-1,0 0-2,0 0-4,0 0-21,2-17-5,-8 3 2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4T03:47:28.992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AB492D5C-F801-4AB5-A52B-7E0F9E035AF1}" emma:medium="tactile" emma:mode="ink">
          <msink:context xmlns:msink="http://schemas.microsoft.com/ink/2010/main" type="writingRegion" rotatedBoundingBox="6331,4948 10496,4691 10555,5648 6390,5905"/>
        </emma:interpretation>
      </emma:emma>
    </inkml:annotationXML>
    <inkml:traceGroup>
      <inkml:annotationXML>
        <emma:emma xmlns:emma="http://www.w3.org/2003/04/emma" version="1.0">
          <emma:interpretation id="{35FFB766-49FA-476B-ACA8-971EC2BA864B}" emma:medium="tactile" emma:mode="ink">
            <msink:context xmlns:msink="http://schemas.microsoft.com/ink/2010/main" type="paragraph" rotatedBoundingBox="6331,4948 10496,4691 10555,5648 6390,59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4488B36-561D-45D7-9B9D-AF144213E4DC}" emma:medium="tactile" emma:mode="ink">
              <msink:context xmlns:msink="http://schemas.microsoft.com/ink/2010/main" type="line" rotatedBoundingBox="6331,4948 10496,4691 10555,5648 6390,5905"/>
            </emma:interpretation>
          </emma:emma>
        </inkml:annotationXML>
        <inkml:traceGroup>
          <inkml:annotationXML>
            <emma:emma xmlns:emma="http://www.w3.org/2003/04/emma" version="1.0">
              <emma:interpretation id="{C94A098A-1D43-44B5-949B-39BD4AA4991E}" emma:medium="tactile" emma:mode="ink">
                <msink:context xmlns:msink="http://schemas.microsoft.com/ink/2010/main" type="inkWord" rotatedBoundingBox="7900,4898 8440,4865 8496,5775 7957,5809"/>
              </emma:interpretation>
              <emma:one-of disjunction-type="recognition" id="oneOf0">
                <emma:interpretation id="interp0" emma:lang="en-CA" emma:confidence="1">
                  <emma:literal>2410</emma:literal>
                </emma:interpretation>
                <emma:interpretation id="interp1" emma:lang="en-CA" emma:confidence="0.5">
                  <emma:literal>2 410</emma:literal>
                </emma:interpretation>
                <emma:interpretation id="interp2" emma:lang="en-CA" emma:confidence="1">
                  <emma:literal>24 10</emma:literal>
                </emma:interpretation>
                <emma:interpretation id="interp3" emma:lang="en-CA" emma:confidence="0">
                  <emma:literal>• 410</emma:literal>
                </emma:interpretation>
                <emma:interpretation id="interp4" emma:lang="en-CA" emma:confidence="0">
                  <emma:literal>a 410</emma:literal>
                </emma:interpretation>
              </emma:one-of>
            </emma:emma>
          </inkml:annotationXML>
          <inkml:trace contextRef="#ctx0" brushRef="#br0">1682 13 13,'0'0'14,"0"0"0,0 0-3,0 0 0,0 0-3,0 0-1,0 0 0,0 0-2,0 22-2,0-22 0,-4 27-1,1-10 0,0 2 0,-3 5-2,0 2 1,2 1 0,-6 4-1,3 5 0,-2 1 0,-3-2 0,4 0 0,-3-6 0,1 2 1,2-5-2,1-4 1,7-22 0,-11 26 0,11-26 0,-1 15 0,1-15 0,0 0 0,0 0 1,0 0-1,19 3 0,-19-3 1,18-1-1,-18 1 1,26-5-1,-10 3 1,1 0-1,3 2 1,3-3-1,-3-1 0,4-1 0,4 4 1,-1-3-1,-1-3 0,-2 2 0,4 0 0,-6-2 0,5 2 0,-4 0 0,-5-2 0,-2 0 1,-16 7-1,27-7 0,-27 7-1,18-5 1,-18 5 0,0 0-1,0 0 0,0 0-1,0 0-1,10 16-3,-10-16-4,0 0-6,0 0-10,0 0-2</inkml:trace>
          <inkml:trace contextRef="#ctx0" brushRef="#br0" timeOffset="548.0313">2068-71 10,'0'0'10,"0"0"-1,0 19-1,0-19 1,-5 29 0,-2-14-1,2 11-1,-4-2 0,2 7 1,1 3-2,0 5-1,-9 2-1,8 9 0,-12-3-1,12 8-1,-6-4-1,1 4 1,-4-5-1,8 3 0,-6-11-1,2 1 1,5-7-1,0-4 1,-3 2 0,6-10 0,-3 2 0,2-11-1,2 2 1,3-17-1,-5 24 1,5-24-1,0 0 0,-7 16 0,7-16 0,0 0 0,0 0 0,0 0-1,0 0-1,0 0-4,0 0-5,0 0-15,0 0-4,0 0-1</inkml:trace>
          <inkml:trace contextRef="#ctx0" brushRef="#br0" timeOffset="-6219.3558">60 226 6,'0'0'10,"0"0"-2,4-18-1,-4 18 0,3-17-1,-3 17 1,7-23-2,-4 8 1,-3 15-1,14-34 0,-14 34 0,15-29-1,-15 29 1,19-33-2,-19 33 0,21-27 0,-21 27-1,22-19 0,-22 19-1,21-10 0,-21 10 0,24-4 0,-24 4 0,20 4-1,-20-4 0,21 7 1,-21-7-1,21 10 1,-21-10-1,20 15 1,-20-15-1,26 19 1,-26-19-1,15 27 0,-3-11 1,-3 1-1,3 2 1,-3-2-1,-1 2 0,-1 1 1,2 4-1,-4-3 0,0 2 1,-3 3-1,-1 1 0,1-1 0,-2 3 0,-2 0 0,1-2 0,-3 4 0,1 0 0,-2-4 0,-1 2 0,-2-1 0,-1-1 0,-3-7-1,0 6 2,-3-2-2,5-9 1,-4 4 0,-2-2 0,4-1 0,12-16 0,-27 27 1,27-27-1,-31 27 1,12-16 0,0 1 0,2-7 0,-4 3 0,4-3-1,-3 0 0,1-5 1,3-8-2,1 1 1,15 7-1,-22-17 1,11 2-1,11 15 1,-15-29-1,15 29 1,-12-29 0,12 29 0,-4-28 0,4 28 0,-3-25 0,3 25 0,5-28 0,-5 28 0,12-22 0,-12 22 0,10-20 0,-10 20 1,16-16-1,-16 16 0,19-8 0,-19 8 1,15-6-1,-15 6 1,19 2-1,-19-2 0,19 7 0,-19-7 0,17 9 0,-17-9 1,24 13-1,-24-13 0,24 14 0,-24-14 1,26 15-1,-26-15 1,24 21-1,-24-21 1,22 22-1,-22-22 1,23 22-1,-23-22 1,25 22-1,-25-22 1,24 21-1,-24-21 0,28 24 1,-28-24-1,31 25 2,-16-14-1,1 2 0,3-2-1,-19-11 2,30 20-2,-30-20 1,26 12 0,-26-12-1,16 7-1,-16-7-1,0 0-2,15 5-6,-15-5-9,0 0-14,0 0 2,0 0-1</inkml:trace>
          <inkml:trace contextRef="#ctx0" brushRef="#br0" timeOffset="9119.5216">3329-95 10,'0'0'13,"0"0"-2,0 0 0,0 0-3,0 0 0,0 0-2,0 0-1,0 0 0,0 0 0,7 17 0,-7-17-1,0 0-1,-7 23 0,7-8 0,0-15 0,-1 31-1,-1-11 0,0 4 0,-1-2-1,3 7 1,-5 2-1,3-2 0,-3 4-1,1 1 1,1 0-1,-4 2 1,0 0-1,7 1 1,-8-3-1,1 6 0,-4-4 0,5-1 0,-3-2 0,0-1 0,3-6 0,2 1 0,1-4 0,-4-5 0,3-1 0,4-17 0,-3 21 0,3-21 0,0 0 0,-3 17 0,3-17 0,0 0 0,0 0 0,0 0 0,0 0 0,0 0 0,0 0 0,0 0 0,0 15 0,0-15 0,0 0-2,0 0-1,0 0-5,3-15-5,-3 15-12,10-22-6,-10 3 2</inkml:trace>
          <inkml:trace contextRef="#ctx0" brushRef="#br0" timeOffset="10208.5839">3753-26 5,'0'0'12,"0"0"-1,0 0-3,0 0 0,0 0-3,0 0 0,0 0-2,0 0 1,0 0-1,0 0 1,-12 18-1,12-18 0,-12 23 1,12-23-1,-7 30 1,1-11-1,-1 3-1,0 2 1,3 2-1,-6-2 0,8 5 1,-6 0-2,3 5 1,-2-7-1,5 9 1,-3-7-1,3 4 1,-3-3-1,3 0 0,-1-7-1,3 3 1,0-5 0,0-3 0,5-1-1,-3 1 1,-2-18 0,15 27-1,-15-27 1,22 27 0,-22-27-1,31 21 1,-31-21 0,30 18-1,-15-11 1,-15-7-1,27 12 0,-27-12 1,28 9-1,-28-9 0,22 3 1,-22-3-1,24-3 0,-24 3 1,26-9-1,-26 9 0,27-19 1,-13 8 0,3-7-1,2-2 1,0-4-1,0-2 1,0-6 0,-2-2-1,2-4 1,1-5-1,-4 2 1,-2-3-1,-2 1 0,-4-1 0,-1 0 1,-2 3-1,-5-2 0,-5 5 0,-3 1 1,-8 4-1,-1 1 0,-4 8 1,-3 0-1,-1 9 0,1 3 0,-6 6 0,-1 5 0,4 8-1,-4 3 0,-5 2-2,5 12-1,-5-9-3,5 19-5,-6-13-7,9 3-13,2 8 0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21:10.538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43BFB2F0-1C7A-4D00-8431-47CF80888CD7}" emma:medium="tactile" emma:mode="ink">
          <msink:context xmlns:msink="http://schemas.microsoft.com/ink/2010/main" type="inkDrawing" rotatedBoundingBox="5791,6325 5955,5003 6302,5046 6138,6368" semanticType="callout" shapeName="Other">
            <msink:sourceLink direction="with" ref="{F002E2AD-62E9-422F-B6B7-A0B5EC77C19C}"/>
          </msink:context>
        </emma:interpretation>
      </emma:emma>
    </inkml:annotationXML>
    <inkml:trace contextRef="#ctx0" brushRef="#br0">0 596 11,'0'0'12,"0"0"-2,0 0 0,0 0-1,0 0-1,0 0-1,0 0-1,0 0 0,0 0 1,0 0-2,21-9-1,-21 9-2,19-20 1,-19 20-1,24-26-1,-12 12 0,0-3 0,3-1 0,-1 0 0,3-2-1,-3-2 1,1 0-1,1 1 1,-1-3-1,-1 0 0,1 0 0,1 0 0,-3 4 0,1-2 0,0-2 1,0 0-1,1 3 0,0 1-1,-3-4 2,2 2-1,-4 1 0,4 4 0,0-3 0,-4 6 0,-10 14 0,16-26 0,-16 26 0,0 0 0,12-17 0,-12 17 0,0 0 0,0 0 0,0 0 0,0 0 0,-5 17 1,5-17-1,-6 23 0,6-23 0,-6 29 0,6-29 0,-7 32 0,7-13 0,-4 3 0,1-1 0,1 4 0,0-1 0,2 3 0,-3 2 0,1-5 0,-1 7 0,-1-4 0,1 1 0,-2-3 0,1 1 0,-1 1 0,2-3 0,-2-2 0,1 1 0,1-1 0,1-3 0,-3 3 0,0-5 0,1 3 1,-1 1-1,0 6 1,-2-6-1,0 3 1,2 0-1,-2 1 1,0-3-1,2-1 0,2 1 0,-2-6 0,3 2 0,0-4 0,4 1 0,-2-15 0,-2 31 0,-3-15-1,5-1 1,-3 2 0,-1-2 0,1 2 0,-1 1 0,3-1 0,1-17 0,-4 29 0,4-29 0,-7 25-1,7-25 1,-3 23 0,3-23 0,-7 18 1,7-18-1,-7 19 0,7-19 0,-3 19 0,3-19 0,-4 17 0,4-17 0,0 15-1,0-15 1,0 0 0,-1 23 0,1-23 0,0 15 0,0-15 0,-4 17 0,4-17 0,-3 17 0,3-17 0,0 0 1,-5 19-1,5-19 0,0 0 1,0 0-1,0 0 0,0 0 0,0 0 1,0 0-1,0 0 0,-6 17 0,6-17 0,0 0 0,0 0 0,0 0 1,0 0-2,0 0-1,0 0-4,0 0-10,7-31-14,-2 14 1,-5-10-1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21:12.628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5E52293F-CC5D-4FD3-A820-F1E845A6AA5E}" emma:medium="tactile" emma:mode="ink">
          <msink:context xmlns:msink="http://schemas.microsoft.com/ink/2010/main" type="writingRegion" rotatedBoundingBox="8035,4845 8919,4845 8919,6234 8035,6234"/>
        </emma:interpretation>
      </emma:emma>
    </inkml:annotationXML>
    <inkml:traceGroup>
      <inkml:annotationXML>
        <emma:emma xmlns:emma="http://www.w3.org/2003/04/emma" version="1.0">
          <emma:interpretation id="{558245EE-3AF2-411F-90C6-98FE7EA09242}" emma:medium="tactile" emma:mode="ink">
            <msink:context xmlns:msink="http://schemas.microsoft.com/ink/2010/main" type="paragraph" rotatedBoundingBox="8035,4845 8919,4845 8919,6234 8035,62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208B218-6E8A-40E8-876C-5653F012F6B2}" emma:medium="tactile" emma:mode="ink">
              <msink:context xmlns:msink="http://schemas.microsoft.com/ink/2010/main" type="line" rotatedBoundingBox="8035,4845 8919,4845 8919,6234 8035,6234"/>
            </emma:interpretation>
          </emma:emma>
        </inkml:annotationXML>
        <inkml:traceGroup>
          <inkml:annotationXML>
            <emma:emma xmlns:emma="http://www.w3.org/2003/04/emma" version="1.0">
              <emma:interpretation id="{F002E2AD-62E9-422F-B6B7-A0B5EC77C19C}" emma:medium="tactile" emma:mode="ink">
                <msink:context xmlns:msink="http://schemas.microsoft.com/ink/2010/main" type="inkWord" rotatedBoundingBox="8035,4845 8919,4845 8919,6234 8035,6234">
                  <msink:destinationLink direction="with" ref="{43BFB2F0-1C7A-4D00-8431-47CF80888CD7}"/>
                </msink:context>
              </emma:interpretation>
              <emma:one-of disjunction-type="recognition" id="oneOf0">
                <emma:interpretation id="interp0" emma:lang="en-CA" emma:confidence="1">
                  <emma:literal>5</emma:literal>
                </emma:interpretation>
                <emma:interpretation id="interp1" emma:lang="en-CA" emma:confidence="0">
                  <emma:literal>J</emma:literal>
                </emma:interpretation>
                <emma:interpretation id="interp2" emma:lang="en-CA" emma:confidence="0">
                  <emma:literal>I</emma:literal>
                </emma:interpretation>
                <emma:interpretation id="interp3" emma:lang="en-CA" emma:confidence="0">
                  <emma:literal>j</emma:literal>
                </emma:interpretation>
                <emma:interpretation id="interp4" emma:lang="en-CA" emma:confidence="0">
                  <emma:literal>T</emma:literal>
                </emma:interpretation>
              </emma:one-of>
            </emma:emma>
          </inkml:annotationXML>
          <inkml:trace contextRef="#ctx0" brushRef="#br0">286 0 17,'0'0'15,"0"0"-1,0 0-3,0 0-1,0 0-2,10 17-1,-10-17 0,0 0-3,-3 24 0,3-24 0,-7 16-2,7-16 1,-7 20-1,7-20 0,-9 27-1,9-27 1,-8 29-1,3-10 0,0 0-1,3 0 1,-5 1-1,2-1 1,1 0-1,-1 3 0,0-5 0,2 4 0,-2-6 1,-2 4-1,2-4 0,-2 1 0,5 1 0,2-17 0,-10 25 0,10-25 0,-4 14 0,4-14 0,0 0 0,0 0 0,0 0 1,0 0-1,0 0 0,0 0 1,17-5-1,-17 5 0,21-19 1,-21 19-1,26-20 0,-7 13 0,-2 0 0,3 2 1,-1 5-1,2 0 0,-1 2 0,1-1 0,-4 4 0,4-1 0,-1 1 0,-1 0 0,4-2 0,-3 1 1,1 1-1,-1-2 0,-4 3 1,-1-1-1,1 0 0,-16-5 0,24 20 0,-24-20 1,20 22-1,-20-22 0,16 28 0,-6-13 0,-3 2 0,3-1 0,-3 2 0,-4 1 0,4 2 0,4-1 0,-8-1 0,4 2 0,-4-1 1,1-1-1,-4 0 0,7-1 0,-6 1 0,-1 2 0,0-4 0,-1 0 1,-1 0-1,-1 2 1,1 0-1,-3 1 1,-1 1-1,1-3 1,0 3-1,-2-1 0,2 3 0,-2-6-1,0 1 2,2-2-2,2-1 2,3-15-2,-10 26 1,10-26 0,-16 22 1,16-22-1,-14 22 0,14-22 0,-18 28 0,18-28 0,-21 23 1,11-5-2,10-18 2,-23 27-1,23-27-1,-25 24 2,25-24-1,-30 20 0,30-20 0,-25 23 0,7-17 0,18-6 0,-29 17 1,14-8-1,-1-4 1,16-5-1,-29 10 0,29-10 1,-27 9-1,27-9 0,-28 7 0,28-7 0,-27 3 1,27-3-1,-28 4 0,28-4 0,-22-2 1,22 2-1,-22-7 0,22 7 0,-23-10 1,23 10-1,-20-16 0,20 16 1,-24-15-1,24 15 0,-22-14 0,22 14 0,-18-12 1,18 12-1,-17-13 0,17 13 0,0 0 0,-20-21 0,20 21 0,0 0 1,-21-20-1,21 20 0,-15-12 0,15 12 0,0 0 0,-18-17 0,18 17 0,0 0-1,-18-11-2,18 11-5,0 0-15,0 0-10,-9-15 1,9 15-1</inkml:trace>
          <inkml:trace contextRef="#ctx0" brushRef="#br0" timeOffset="1674.0957">306-17 16,'0'0'14,"0"0"-2,0 0 0,0 0-3,0 0 0,0 0-1,0 0-1,0 0-1,0 0 0,0 0-1,0 0-1,0 0 0,11-15-1,-11 15 0,0 0 0,15-2-2,-15 2 1,0 0-1,16-2 0,-16 2 0,13 5 0,-13-5-1,23 2 1,-23-2-1,20 4 1,-20-4-1,21 1 0,-21-1 1,20 2-1,-20-2 0,23 0 0,-23 0 0,24-2 1,-24 2-1,22 0 0,-22 0 0,22-1 0,-22 1 0,23 1 0,-23-1 0,19 2 0,-19-2 0,15 2 0,-15-2 0,21 3 0,-21-3 0,17 2 0,-17-2 0,19 2 0,-19-2 0,20-2 0,-20 2 0,19 2 0,-19-2 0,21-2 0,-21 2 0,0 0 0,20 0 0,-20 0 0,18 0 1,-18 0-1,13 0 0,-13 0 0,0 0 0,21-4 0,-21 4 0,14-3 0,-14 3 0,0 0 0,20-7 0,-20 7 0,0 0 0,19-5 0,-19 5 0,0 0 0,15-3 0,-15 3 0,0 0 0,0 0 0,16 0 0,-16 0 0,0 0 0,0 0 0,0 0-1,7 15-1,-7-15-3,-7 17-5,7-17-12,-21 14-10,21-14 1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4-11-23T06:23:35.877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  <inkml:context xml:id="ctx1">
      <inkml:inkSource xml:id="inkSrc1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1" timeString="2014-11-23T06:23:50.804"/>
    </inkml:context>
  </inkml:definitions>
  <inkml:traceGroup>
    <inkml:annotationXML>
      <emma:emma xmlns:emma="http://www.w3.org/2003/04/emma" version="1.0">
        <emma:interpretation id="{C51DA1D9-9FC1-4230-8EF4-B0E76B3528D5}" emma:medium="tactile" emma:mode="ink">
          <msink:context xmlns:msink="http://schemas.microsoft.com/ink/2010/main" type="writingRegion" rotatedBoundingBox="17594,6442 19134,4779 19766,5365 18226,7028"/>
        </emma:interpretation>
      </emma:emma>
    </inkml:annotationXML>
    <inkml:traceGroup>
      <inkml:annotationXML>
        <emma:emma xmlns:emma="http://www.w3.org/2003/04/emma" version="1.0">
          <emma:interpretation id="{34D30ACE-7536-4EA1-BAA6-3A31A335F35B}" emma:medium="tactile" emma:mode="ink">
            <msink:context xmlns:msink="http://schemas.microsoft.com/ink/2010/main" type="paragraph" rotatedBoundingBox="17594,6442 19134,4779 19766,5365 18226,70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3AE16E6-6AE5-4371-A08F-B733838E3508}" emma:medium="tactile" emma:mode="ink">
              <msink:context xmlns:msink="http://schemas.microsoft.com/ink/2010/main" type="line" rotatedBoundingBox="17594,6442 19134,4779 19766,5365 18226,7028"/>
            </emma:interpretation>
          </emma:emma>
        </inkml:annotationXML>
        <inkml:traceGroup>
          <inkml:annotationXML>
            <emma:emma xmlns:emma="http://www.w3.org/2003/04/emma" version="1.0">
              <emma:interpretation id="{B1D5BA67-FF16-4B0F-88A3-3930A3F307EF}" emma:medium="tactile" emma:mode="ink">
                <msink:context xmlns:msink="http://schemas.microsoft.com/ink/2010/main" type="inkWord" rotatedBoundingBox="17594,6442 19134,4779 19766,5365 18226,7028"/>
              </emma:interpretation>
              <emma:one-of disjunction-type="recognition" id="oneOf0">
                <emma:interpretation id="interp0" emma:lang="en-CA" emma:confidence="0.5">
                  <emma:literal>sais-nape.</emma:literal>
                </emma:interpretation>
                <emma:interpretation id="interp1" emma:lang="en-CA" emma:confidence="0">
                  <emma:literal>sais-tape.</emma:literal>
                </emma:interpretation>
                <emma:interpretation id="interp2" emma:lang="en-CA" emma:confidence="0">
                  <emma:literal>*cadis-nape.</emma:literal>
                </emma:interpretation>
                <emma:interpretation id="interp3" emma:lang="en-CA" emma:confidence="0">
                  <emma:literal>sais-rape.</emma:literal>
                </emma:interpretation>
                <emma:interpretation id="interp4" emma:lang="en-CA" emma:confidence="0">
                  <emma:literal>-cadis-nape.</emma:literal>
                </emma:interpretation>
              </emma:one-of>
            </emma:emma>
          </inkml:annotationXML>
          <inkml:trace contextRef="#ctx0" brushRef="#br0">706 11,'0'0,"0"35,0-35,0 71,0-1,0-70,0 36,0-36,-36 70,36-35,-35-35,35 36,0-1,-35-35,35 35,0-35,0 0,0 0,0-70,0-1,0 36,0 0,0-1,0 1,0 35,0-35,0 35,0-36,0 72,0-1,0 36,-36 34,36-34,-35-1,0 1,35-36,0 36,0-71,0 35,-35-35,35 0,0-35,0 0,0 35,0-71,0 36,35-1,-35 1,0 35,0-35,35 0,-35 35,0-36,35 36,-35-35,0 35,0-35,0 0,36-1,-36 36,0-35,0 0,35-1,-35 1,0 35,0-35,0 35,0 0,0 70,0 36,0 0,-71 212,36-248,35-35,0 1,0-1,-35 0,35-35,-35 71,-1-71,36 35,0-35,-35 35,35 1,0-36,0 0,0 35,-35-35,0 35,35 0,0-35,-36 36,36-1,0 0,-35-35,0 36,35 34,-36-70,36 35,-35-35,0 36,35-1,0 0,-35 1,35-36,0 0,0 35,0-35,-36 0,36 0,0 0,0-35,0-36,0 0,0 36,0 0,0 35,0-35,0-36,0 36,36-1,-36 1,0 0,0 0,35-1,-35 1,0 35,0 0,0 35,-35 1,35-36,0 35,-36-35,36 0,-35 0,35 0,0 0,0 0,35-35,-35 35,0-36,36 36,-1 0,-35 0,0 0,35-35,-35 35,35-35,-35 35,36 0,-36-35,0-1,35 36,-35 0,0 0,0-35,35 35,-35-35,0-1,0 72,0-36,0 35,0-35,0 35,0 1,-70 69,34-69,36-1,-35-35,35 0,0 35,-35-35,35 0,0 0,0-70,0 34,0 1,35 35,-35 0,35-35,-35 35,36-35,-36-1,0 36,0-35,0 35,35-35,0-36,1 71,-36-35,0 35,0 0,0 35,0-35,-36 71,1-36,35 0,-35 1,35-36,0 35,-36 0,1 0,35-35,0 0,35-70,1-1,-36-35,70-35,-70 141,0 0,0 106,0-35,-35 35,0-36,-36 71,71-106,0 1,0-36</inkml:trace>
          <inkml:trace contextRef="#ctx1" brushRef="#br0">-830 1364 1,'0'0'4,"0"0"0,0 0 1,0 0-1,0 0 1,0 0-1,0 0 0,0 0-1,0 0-1,0 0 0,0 0 0,0 0-1,0 0 1,0 0-1,0 0 0,0 0 0,0 0 0,0 0 1,0 0 0,0 0 0,0 0 0,0 0 1,0 0-1,0 0 1,0 0-1,0 0 0,0 0-1,0 0 0,0 0 0,0 0-1,0 0 1,0 0-1,0 0 1,0 0-1,14 14 1,-14-14 0,0 0-1,0 0 1,20 7 0,-20-7-1,0 0 1,23 8-1,-23-8 0,13 4 1,-13-4-1,0 0 1,21 0-1,-21 0 1,0 0-1,21-2 1,-21 2 0,0 0-1,22-5 1,-22 5-1,14 0 0,-14 0 2,15 3-2,-15-3 0,0 0 1,19 0-1,-19 0 0,0 0 0,21 2 1,-21-2-1,0 0 0,15-2 0,-15 2 0,0 0 0,21-3 0,-21 3 0,0 0 0,20-5 0,-20 5 0,14-3 0,-14 3 0,17-9 1,-17 9-1,22-10 0,-22 10 0,19-11 0,-19 11 0,16-11 0,-16 11 0,0 0 0,20-12 0,-20 12 0,0 0 0,0 0 0,0 0 0,0 0 0,0 0 0,0 0 1,0 0-1,0 0 0,0 0 0,0 0 0,0 0 1,0 0-1,-22 18 0,22-18 0,-19 9 0,19-9 0,-26 10 0,26-10 0,-25 7 1,25-7-1,-29 7 0,29-7 0,-30 7 0,30-7 0,-27 3 0,27-3 0,-24 3 0,24-3 0,-21 2 0,21-2 0,-19 0 0,19 0 0,-13 0 0,13 0 0,-17 2 0,17-2 0,0 0 0,-21 0 0,21 0 0,0 0 0,-17 0-1,17 0 1,0 0 0,-14 0 0,14 0 0,0 0 0,0 0 1,0 0-1,0 0 0,0 0 0,0 0 1,0 0-1,0 0 0,0 0 0,0 0 0,0 0 0,0 0 0,0 0 1,0 0-1,17 0 0,-17 0 0,21 3 1,-21-3-1,24 4 0,-5-1 1,-19-3-1,27 0 1,-27 0-1,31-5 0,-31 5 1,33-7-1,-16 2 0,0-2 1,2 0-1,1-1 0,1-1 0,0-1 0,1 0 0,0-2 0,1 0 0,-3 2 0,4-1 0,-3 3 1,-1-2-1,3-1 0,-3-1 0,1 4 0,-1-6 1,1 4-1,3-4 0,-3 2 0,3 2 0,-5-2 0,1 2 0,4 0 0,-7-2 0,4 1 0,0-2-1,-1 2 1,-1 0 0,-2 0 0,4-1 0,-2 2 0,-4-2 1,1 0-1,-16 12 0,27-24 0,-27 24 0,22-22 0,-22 22 0,24-19 0,-24 19 0,16-20 0,-16 20 0,12-16 0,-12 16 0,0 0 0,14-17 1,-14 17-1,0 0 0,0 0 0,0 0 1,0 0-1,0 0 0,0 0 0,0 0 0,0 0 0,-23 5 0,23-5 0,-24 17 0,24-17 0,-26 23 0,8-11 0,-1 0 0,-4 0 0,-1 1 0,2 3 0,-5-1 0,-1-1 1,2-1-1,-6 1 0,4-2 0,-1 2 0,-3-1 0,4-1 0,1 5 0,3-6 0,-4 1 0,9-2 0,-1-5 0,6 2 0,14-7 0,-28 10 0,28-10 0,-20 9 0,20-9-1,-14 6 1,14-6 0,0 0 0,-20 12 0,20-12 0,0 0 0,0 0 0,0 0 0,0 0 0,0 0 0,0 0-1,0 0 2,0 0-2,24-12 1,-24 12 0,27-6 1,-13 2-1,3-1 0,0 2 0,2-1 0,-2 1 0,2-2 0,-4-1 0,3 3 0,1-4 0,1 0 0,-4-1 0,4-2 0,-1-1 0,3-2 0,1-1 0,-3 0 0,8 1 0,-3-1 0,-2 0 0,-3 1 0,1-1 0,-4 5 0,-17 9 0,24-15 0,-24 15 0,16-8 0,-16 8 0,0 0 0,0 0 0,0 0 0,0 0 0,0 0 0,-21 13 0,21-13 0,-29 17 0,10-3 1,-5-2-1,0 5 0,-7-5 0,4 5 0,-6 0 0,2 0 0,2 0 0,-4 0 0,1-3 0,4 0 0,4-1 0,-3 1 0,4-2 0,3 0 0,3-3 0,17-9 0,-28 11 0,28-11 0,-17 9 0,17-9 0,0 0 0,0 0 0,0 0 0,0 0 0,0 0 0,0 0 0,0 0 0,0 0 0,17-14 0,-17 14 0,31-12 0,-14 4 0,4-4 0,5 2 0,-4-1 0,5 1 0,-1-2 0,3 0 0,-1 0 0,-1-1 0,2-1 0,-1-1 0,-1-3 0,-3 3 0,4 0 0,-4-1 0,-2 1 0,-1-2 0,-4 2 0,2 1 1,0 4-1,-19 10 0,22-17 0,-22 17 0,0 0 0,15-16 0,-15 16 0,0 0 0,0 0 0,0 0 0,-22 9 0,22-9 0,-27 17 0,8-5 0,-4 1 0,-4 4 0,-2 4 0,-4 1 0,-5-3 1,-1 5-1,1 0 0,-3 1 0,5-1 0,-2-3 0,4-1 0,1-3 0,13 1 0,-1-10 0,4 1 0,17-9-1,-21 8 1,21-8 0,0 0 0,0 0 0,0 0 0,0 0 0,0 0-1,0 0 1,0 0 0,21-12 0,-21 12 1,31-19-1,-7 1 0,5-3 0,2-1 0,7-4 1,6-1-1,-1 0 0,0 1 0,0 2 1,0 4-1,-4-3 0,-3 5 1,-6 0-1,-3 5 0,-1-1 0,-11 2 1,-15 12-1,26-15 0,-26 15 1,0 0-1,0 0 0,0 0 0,0 0 0,0 0 0,-26 13 0,11 1 1,-11 0-1,-3 1 0,-7 4 0,-5 1 0,-6 4 0,4 0 0,-6 0 0,1-2 0,5 4 0,5-5 0,4-6 0,6-1 0,4-2 0,7-6 0,17-6 0,-17 11 0,17-11 0,0 0-1,0 0 1,-14 15 0,14-15 0,0 0 0,0 0 0,-2 19 0,2-19 0,0 0 0,0 0 0,26-4 0,-12-2 0,6-6 0,10-4 0,-3-3 0,9-1 0,5-1 0,0-4 0,2 1 0,0 0 0,-2 3 0,-1-1 0,-8 2 0,-4 4 1,-4 4-1,-24 12 0,24-15 0,-24 15 0,0 0 1,0 0-1,0 0 0,0 0 0,-17 14 0,0-4 1,-6 4-1,-6 3 0,-7 5 0,-8 4 0,-1-1 0,-1 11 0,-6-2 0,2 0-1,6 1 1,1-6 0,12-4 1,3-1-2,10-8 1,18-16 0,-16 11 0,16-11 0,0 0 0,22-10 0,-6-3 0,4-3 0,8 1 0,5-6 0,-3-1 0,8-5 0,5 1 0,-2-5 1,2 6-1,-2-4 0,-3 3 0,-4 4 0,-1 1 0,-9 3 1,-5 6-1,-19 12 0,21-17 0,-21 17 0,0 0 0,0 0 0,-26-4 0,4 13 0,-13-1 0,-3 4 0,-10 7 0,-5 3 0,-3 0 0,-1 6 0,5 4 0,-1-4 0,14-5 0,8 0 0,5-6 0,26-17 0,-14 20 0,14-20 0,21-1 0,1-8 0,6-1-1,10-4 1,1 0 0,6-4 0,-1 4 0,3-3 0,2-2 0,-1-1 1,0-1-1,-3 1 0,1-3 0,-4 1 0,-3-5 0,-5 1 0,-1 2 0,-7 0 0,-2 2 0,-11-2 0,1 4-1,0 3 2,-7-4-2,-7 4 1,2 2-1,-2 15 1,-7-23-1,7 23 1,-18-3 0,18 3 0,-32 15 1,11-3-1,-4 9 1,-3 1-1,-3 7 1,2-3-1,2-1 1,4 4-1,3-5 0,2-3-1,18-21 1,-12 25 0,12-25 0,0 0 0,19 4 0,-19-4 0,31-21 0,-10 4 0,1-1 0,2-5 1,5-11-2,1 5 2,0-7-2,1-3 2,0 1-1,2 1 1,-2-3 0,-4 6 0,-3 5 0,-2 0 0,-4 9 0,-18 20-1,19-24 0,-19 24 0,0 0 0,0 0 0,0 0 0,-23 17 0,9 0 0,-6 9 0,-2 3-1,-2 1 0,3 5 1,-3 6-1,2-9 1,4 2-2,5-3 2,4-12-1,4 3 2,5-22-2,0 19 1,0-19 0,0 0 0,26-12 1,-26 12-2,29-26 1,-14 2-1,6-7 2,0 2-1,-1 2 2,1-5-2,-4-6 1,2 7 0,-5-5 0,3 7 1,-7 4-2,-3 1 0,0 2 0,-2 1 0,-5 21 1,-5-20-1,5 20 0,-21-2 0,21 2 0,-34 20 1,13-3-2,-3 13 2,-5 5-1,3 1-1,-3 7-1,3 1 3,6 4-2,-1-7 1,7-1-2,6-10 2,3-6-1,5-5 2,0-19-1,0 0 0,20-2 0,-20 2-1,26-34 2,-11 5-2,6-7 2,1-1-1,4-4 2,0-7-2,-2 0 1,3-3 1,-3 1-2,0 4 1,-8 7-1,-1-2 1,-1 7-1,-4 6 0,-3 8 0,-5-1 0,-2 21 0,2-20 1,-2 20-1,0 0-1,0 0 1,-18 0 0,18 0 0,-20 25 0,8-2 0,-4 4 0,1 2 0,-2 10 0,8-5 0,-5 4 0,8-2 0,-1-4 0,7-8 0,5-7 0,-5-17-1,14 17 2,-14-17-1,27-13-1,-27 13 2,29-31-1,-13 10 0,-1-6 0,-1 0 0,0-1 0,-2 1 0,-4 0 0,4-4 1,-3 2-1,-2 5 0,1-3 0,-4 3 0,1 0 0,2 3 0,-6-1 0,1 2 1,-4 3-2,2 0 2,0 17-1,-1-23 0,1 23 0,-2-17 0,2 17 0,0 0 0,-5-17 0,5 17 0,0 0 0,0 0 0,0 0 0,-19-3 0,19 3 0,-19 13-1,19-13 1,-24 12 0,24-12 0,-22 16 0,22-16 0,-19 5 0,19-5 0,0 0 0,-17 3 1,17-3-1,0 0 0,0 0 0,0 0 0,0 0 0,0 0 0,0 0 0,24-8 0,-24 8 0,32-7 0,-13 2 0,2 3 0,3-3 0,-2 0 0,-1-2 0,-4 0 0,2 2 1,-19 5-1,20-10 0,-20 10 0,0 0 0,0 0 0,0 0 1,0 0-1,0 0 0,0 0 0,-13-17 0,13 17 0,-31 0 0,12-4 0,-2 4 0,-3 2 0,2 0 1,1-1-1,4 1 0,17-2 0,-27 2 0,27-2 0,0 0 0,-16-4 0,16 4 0,0 0 0,0 0 0,16-18 0,-16 18 0,25-16 0,-9 13 0,3-4-1,0 2 1,0 0 1,-2 3-1,0 0 0,0 2-1,-17 0 1,26 5 0,-26-5 1,14 9-1,-14-9 0,0 0 0,0 0 0,17 10 0,-17-10 0,0 0 0,0 0 0,0 0 1,0 0-1,0 0 0,-21-12 1,21 12-1,-22-10 0,8 5 0,14 5 0,-27-5 0,27 5 0,-31-5 1,31 5-2,-19-2 1,19 2 0,0 0 0,0 0 0,-17-7 0,17 7 0,0 0-1,0 0 1,0 0 0,0 0 0,17-2 0,-17 2 0,19 2 0,-19-2 0,25 0 0,-25 0 0,28 0 0,-28 0 0,26 5 0,-26-5 0,22 4 0,-22-4 0,0 0 0,15 1 0,-15-1 0,0 0 0,0 0 0,0 0 1,0 0-1,0 0 0,0 0 0,-15 9 0,15-9 0,-22 5 0,22-5 0,-21 12 0,21-12 0,-27 15 0,27-15 0,-26 17 0,26-17 0,-26 33 0,11-13 0,4 4 0,-6 4 0,7 6 0,-7 7 0,-2 2-1,-5 3 1,0 0 0,-5 5-1,-4-3 1,-5 1 0,-3-4 0,-7 6-1,0-5 0,-2-1 0,-3-1 1,2-5-1,1-1 1,7-6-1,2-4 0,11-6 1,5-5 1,9-3-1,16-14 0,-19 10 0,19-10 0,0 0 0,0 0 0,19-15 0,-19 15 0,26-24 0,-9 8 0,4 1 0,5 0-1,1-6 1,9-1-1,0-4 2,5 1 0,-1 6 0,-1-2-1,-4 2 1,-1 4 0,-8 3 0,-6 7 0,-20 5-1,24 2 0,-24-2 0,4 19-1,-10-1 0,-6 1 0,2 2 0,-7 3 1,-5 3-1,-7 7 1,-4-7-1,-10 9 2,-5 2-1,-2-6 0,-10 2 0,4 1 0,4-6 0,-3-4 0,7-4 0,12-2 0,3-7 0,9-6 0,11-4 0,13-2 0,0 0 0,0 0 0,0 0 0,1-19-1,-1 19 1,35-20 0,-8 10 0,2-1 0,11 1 0,-2 0 0,4 1 0,0-1 0,-3 1 1,-1 3-1,-7 1 0,-7-1 0,-9 3 0,-15 3 0,21 0 0,-21 0 0,0 0 0,-7 19 0,7-19 0,-28 22 0,6-7 0,-9-1 0,-6 8 0,-6-5 0,-2 0 0,4 0 1,-4-1-1,6-4 0,6-5 0,9-2 0,10-7 0,14 2 0,0 0 0,4-24 0,10 9 0,10-2-1,5-2 1,7-2 0,5 6 0,0 0 0,2 1 0,0 5 0,0-1 0,-5 5 0,-7 0 0,-4 2 0,-6 1 0,-6 0 0,-15 2 0,22 5 0,-22-5 0,0 0 0,0 0 0,-7 21 0,7-21 0,-29 15 0,2-5 0,-4 1 0,-9-1 0,-2 0 0,-13 4 0,3-6 0,2 4 0,1-3 0,2-4 0,10-3 0,4-2 0,7-5 0,11-2 0,15 7 0,-19-12 0,19 12 0,0 0 0,0 0-1,0 0 1,20-12 0,-6 15 0,5-1 0,7 5 0,0-7 0,11 0 0,1 0 1,8-4-1,-3-3 0,0 1 0,-2-3 0,1 1 0,-8 1 0,-7 2 0,-8-1 0,-19 6 0,26-6 0,-26 6 0,0 0 0,0 0 0,0 0 0,-21 15 1,-1-6-1,-7 3 0,-11-1 0,-4 5 0,-3-1-1,-2 1 1,-3-1 1,2 0-1,8-3-1,4 0 1,14-8 0,1 1 0,23-5 0,-22 3 0,22-3 0,0 0 0,0 0 0,21-1-1,-1-3 1,4-1 0,11-7 0,8-3 1,3-4-1,9-3 0,-4-4 0,4-3 0,-2 0 0,-3 5 1,-9 2-2,-10 3 1,-3 5 0,-9 4 0,-19 10 0,17-10 0,-17 10 1,0 0-1,0 0 0,-21 10 0,4-1 0,-9 1 0,-5 7 0,-10 2 0,-7 0 0,-8 4 0,-1 5 0,-5 3 0,4-8 0,6 5 0,8-9 0,9-1 0,10-4 0,9-7 0,16-7 0,0 0 0,0 0-1,17-27 1,4 13 0,3-5 0,2-1 0,3-1 0,0 1 0,0-6 0,-1 9 0,-3 2 0,-2 3 0,-8 0 1,-15 12-1,19-12 0,-19 12 0,0 0 0,-19 3 0,2 2 0,-7 4 0,2 1 0,-8 0 0,1 6 0,-2-1 0,-1 4 0,4-4 0,-3 4 0,7-4 0,0-1 0,4 0 0,4-4 0,16-10 0,-25 20 0,25-20 0,-16 12 0,16-12-1,0 0 1,-22 24 0,22-24 0,-19 17 0,19-17 0,-24 23 0,24-23 0,-29 23 0,29-23 0,-28 21-1,28-21 1,-25 22 0,25-22 0,-18 14 0,18-14 0,0 0 0,0 0 0,-13 15 0,13-15 0,0 0 0,0 0 0,-14-5-1,14 5 1,0 0 0,-24-12 0,24 12 0,-17-12 0,17 12 0,-11-20 0,11 20 1,-10-24-1,7 7 0,3 0 0,-2 0 0,2 1 0,0-1 0,0 2 0,0 15 0,-2-24 0,2 24 0,0 0 0,0 0 0,0 0-1,0 0 1,0 0 0,0 0 0,-15 10 0,15-10 0,-14 27 1,9-8-2,-4-3 1,3 2 0,-1 3 0,0-1 0,-3-4 0,6-1 0,4-15 0,-12 21 0,12-21 0,0 0 0,0 0 0,0 0 0,0 0 0,0 0 0,0 0 0,2-16 0,-2 16 0,10-27 0,-6 10 0,2-2 0,1 2 0,-3 2 0,3-1 0,-7 16 0,6-22 0,-6 22 0,0 0 0,2-17 0,-2 17 0,0 0 0,0 0 0,0 0 0,0 0 0,0 0 0,0 0 1,-2 20-1,2-20 0,-6 26 0,2-11-1,4-15 1,-2 28 0,2-28 0,0 25 0,0-25 0,0 0-1,6 17 1,-6-17 0,0 0 0,20-3 1,-20 3-1,21-10 0,-21 10 0,19-17 0,-19 17 0,24-21 0,-24 21 0,20-15 0,-20 15 0,0 0 0,21-17 0,-21 17 0,0 0 0,0 0 0,0 0 0,0 0 0,-4 22 0,4-22 0,-10 22 0,10-22 0,-14 27 0,14-27 0,-17 24 0,17-24 0,-10 23 0,10-23 0,-4 17 0,4-17 0,0 0 0,0 18-1,0-18 1,0 0 0,0 16 0,0-16 0,0 0 0,0 0 0,0 0 0,21-5 1,-21 5-1,17-17 0,-17 17 0,21-26 0,-21 26 0,19-24 0,-19 24 0,10-20 1,-10 20-1,0 0 0,0 0 0,0 0 0,0 0 0,-15-6 0,15 6 0,-26 21-1,26-21 1,-29 27 0,15-8 0,-2-4 0,6 1 0,10-16 0,-14 24 0,14-24 0,-5 15 0,5-15 0,0 0 0,0 0-1,21 7 1,-21-7 1,19-9-1,-4 1 0,-15 8 0,29-27 0,-8 9 0,-6 0 1,3-1-1,0-2 0,-2-1 0,-4 5 1,-2 2-1,-10 15 0,12-26 0,-12 26 0,0 0 0,0 0 0,0 0 0,0 0 0,0 0 0,-19 15 0,19-15 0,-10 24-1,10-24 1,-3 24 0,3-24 0,5 16 0,-5-16 0,15 3 0,-15-3 0,26-2 0,-5-3 0,-4-2 0,7 1 0,1-3 0,3-1 0,5 1 0,1-4 0,7-6 1,0 2-1,9-7 0,-2 0 0,9-5-1,-8 0 1,5-2 0,-3 2 0,-5 0 0,-3 3 0,-5 1 1,-4-1-2,-6 0 2,-2 4-1,-4-2 0,-7 4 1,6-2-1,-7 1 0,-2 1 0,0 1-1,-2 2 2,-3 0-2,-7 17 1,7-23-1,-7 23 1,5-15-1,-5 15 1,0 0-1,0 0 1,-26 7 1,26-7-1,-27 19 1,11-6-1,-9 8 1,2-4-1,-6 9 1,-5-3-1,-4 5 0,0 6-1,-6-5 1,-3 3 0,-1 6 0,-2-5 0,8-3 0,0-2 0,6-6 1,4-5-1,9-3 0,6-2-1,0-7 1,17-5 0,-19 5 0,19-5 0,0 0 0,0 0 0,0 0 0,-7 17 0,7-17 0,0 0 0,28 2-1,-8-11 1,3-1 0,9-7 0,8-2 0,1-5 0,4-5 0,4-4 1,1 6-1,-2-4 0,-1 2 0,-6 4 0,-4 4 0,-9 2 0,-4 4 0,-7 3 0,-17 12 0,26-12 0,-26 12 0,0 0 0,0 0 0,-19 16 1,5-6-1,-8 9-1,-9 1 1,-12 4 0,-5 5 1,-9 9-2,-1-4 1,-2 10 0,3-5 0,8-3 0,2 0 0,16-8 0,14-10 0,17-18 0,0 0 0,0 0 0,38-3-1,-4-14 2,9-4-2,0-8 1,9 0 0,3-3 0,-1-2 1,1-4-1,0 2 0,-5-5 0,-4 5 0,-3 2 0,-8 5 1,-4 2-1,-6 3-1,-9 5 2,-16 19-2,12-22 1,-12 22 0,-23 0-1,-1 10 1,-5 4 0,2 10 1,-9 3-1,1 0 1,8 4-1,-1-9 0,6 2 0,7-8 0,15-16 0,0 0 0,0 0 0,32-21 0,-6-5 0,3-3-1,11-5 2,-4-8-2,7-8 2,-2 4-1,-7 0 2,0-2-2,-8 7 1,-3 0 0,-11 5 0,-2 14 0,-10 22-1,0-19 0,0 19 0,-28 22-1,6 12-2,-7 11-1,3 15-5,-10 6-5,9 8-16,-1 16-1,1 3 0</inkml:trace>
          <inkml:trace contextRef="#ctx1" brushRef="#br0" timeOffset="8571.4903">-590 1176 6,'0'0'7,"-36"15"-1,24-1 0,-8 0 1,4 3-1,1 3 0,-1-1 0,3-4-1,13-15-1,-17 26 1,17-26-1,0 17-1,0-17 1,24 3-1,-9-9-1,12-5 1,1-9 1,10 1-2,-2-8 0,12-4-1,-7-5 0,2 7 0,-4-2 0,-4 7 0,-8 6 0,-5 2 0,-22 16 0,14-17-1,-14 17 1,-19 0-1,2 5 1,-10 4-1,-8 3 0,-1 3 1,-5 7-1,-5 1 0,3 4 0,2-2 0,5 5 1,1 0 0,8-2-1,3-6 1,10-2-1,9 1 1,5-6-1,0-15 1,26 19-1,-7-14 1,5-5-1,5-2 1,2-3 0,1-3-1,1-6 1,-1-1 0,-4-4-1,5-2 1,-4-3-1,-4 1 0,-4-5 1,0 4-1,-8 2 0,1 2 0,-5-1 0,-4 6 0,-5 15 1,-12-17-1,12 17 0,-29 0 0,8 10 0,-5 2 0,-5 7 0,-1 3 0,-3 5 0,1 4 0,0 5 0,5-7 0,1 0-1,6-2 1,6-1 0,-1-6 0,10-3 0,7-17 0,0 21 0,0-21 0,21 7 0,-2-11 0,3-4 0,7-6 1,4-5-1,3-1 0,0-7 0,2-1 1,0-1-1,-6 4 0,-4 1 1,-8 3-1,-4 4 0,-16 17 0,-5-19 0,5 19 1,-33-7-1,2 7 0,-3 9 0,-4 1 0,-8 7 0,-4 4 0,2 6-1,0-1 1,7-4 0,1 4 0,13-4 0,3-2-1,5-3 1,19-17 0,-14 23 0,14-23 0,7 18 0,-7-18 0,0 0-1,22 16 1,-22-16 0,26 5 1,-5-5-1,-1-4 0,2-4 0,8-4 1,0-5-1,3-5 1,-2-4-1,3 0 0,-6-3 0,-6 2 0,-1 0 1,-8 4-1,-6 0 0,-8 5 0,-3 3 0,4 15 0,-27-17 0,6 14 0,-6 4 0,-8 3 0,3 6 0,-6 5 0,0 4 0,-1 5 0,4 3 0,4 2-1,6-5 1,4 4 0,7-6 0,8-3 0,2-1-1,4-18 1,17 12 0,0-10 0,7-5 0,12-6 0,6-11 1,7-4-1,8-7 0,8-7 1,9-4-1,3-6 0,6-8 0,1 6 0,-4-6 1,3 8-2,-8-7 2,-1 6-2,-9-3 2,-8 6-1,-7 7 1,-4-6-1,-10 13 1,-3-2 1,-6 5-2,-5 8 1,-4 8-1,-18 13 0,20-21 0,-20 21 1,0 0-1,0 0 0,0 0 0,0 0 0,-27 24-1,11-7 1,-4 9 0,-1-2-1,2 3-1,2-7 1,5 3 1,12-23-2,0 24 3,0-24-1,31-12 0,-7-2 1,9-12 1,3 2-1,7-10-1,-1-2 2,0 2-2,1-7 0,-4 2 0,-6 1 0,-4-3 0,-9 0 0,-2 5 1,-12 1-1,-6 4 0,-1 0 1,-15 7-1,-1 5 0,-3 6 0,1 4 0,-7 9 0,0 7 1,-1 8-1,3 6 0,-4 8 0,4 2 0,0 5 0,0 3 0,7-3 0,2-2 0,3-2 0,5-4 0,0-10-1,7 0 1,0-18 0,0 0 1,20 10-1,-20-10 0,28-24 1,-6 5-1,-6-3 0,1-7 0,2-2 1,1 0-2,-3-3 2,-1-2-2,-4 6 2,-4-1-1,-1 2 0,-3 5 0,-4 5 0,0 19 0,-17-20 0,17 20 0,-33 6 0,12 8 0,-3 7 0,-1 6 0,2 9 0,-2-2 0,6 5-1,0 1 1,7-10 0,1-2 0,5-3 0,6-8 0,0-17 0,22 12 0,-8-17 1,5-5-1,5-7 0,6-11 0,3-1 1,0-1-1,-2-8 0,-2 2 0,-5 0 1,-5 4-1,-6 1 0,-6 9 0,-8 7 0,1 15 1,-26-2-1,3 12 0,-4 11-1,-7 8 2,-1 8-1,-1 1 0,0 8-1,2 0 1,8-2-2,-1 4-4,15 0-6,-4-2-14,3 2-7,7 5 3</inkml:trace>
          <inkml:trace contextRef="#ctx1" brushRef="#br0" timeOffset="5153.2948">404 147 10,'-17'4'8,"17"-4"-1,0 0-1,0 0-1,0 0 0,0 0-1,3-16-1,-3 16-1,21-15 0,-21 15 0,33-19 0,-13 7 1,6 2-1,0 1 0,3-1 0,0 3 0,-2 2-1,-3 2 0,0 3 0,2 3-1,-5 1 1,-1 1-1,-2-2 0,-1 2 0,-17-5 1,22 12-1,-22-12 0,0 0 0,17 7 1,-17-7-1,0 0 1,0 0-1,0 0 1,0 0 0,-22-5 0,22 5 0,-31-10-1,12 6 1,0-1 0,-7 0 1,6 2-1,-1-2 1,1 1 0,-1 1 0,4-1-1,-2 1 1,2-1 0,3 1-1,14 3 0,-20-5 0,20 5 0,-18-2 0,18 2 0,0 0-1,0 0 0,0 0 1,0 0-1,-3 16 0,3-16 1,0 0-1,21 18 0,-21-18 0,20 12 0,-20-12 0,31 11 1,-14-10-1,4-1 0,1-1 0,-1-3 0,3 4 1,-2-5-1,-1 2 0,-6-2 0,-15 5 0,22-4 1,-22 4-1,0 0 0,0 0 0,0 0 0,0 0 0,0 0 1,-17 5-1,0-1 0,-3-3 1,-6 4-1,-2-3 0,1 3 0,-4 0 1,5 1-1,-1-3 0,1 4 0,7-4 1,2 1-1,17-4 0,-26 3 0,26-3 1,0 0 0,-17 2-1,17-2 1,0 0-1,0 0 1,0 0-1,17-21 1,-17 21-1,31-12 0,-12 7 1,2 0-1,3-2 0,0 4 1,5 1-1,-5 0 0,3-1 0,1 0 0,-2-1 0,-2-1 1,-2 0-1,-2 0 0,1 0 0,-4 0 0,-17 5 0,24-7 0,-24 7 0,0 0 0,0 0 0,0 0 1,0 0-1,0 0 0,0 0 0,0 0 0,-27 13 1,8-6-1,-2-2 0,-3 0 0,-3 1 0,3-3 1,-2 0-1,2-1 0,3 0 0,4 0 0,17-2 0,-27 1 0,27-1 0,-19 2 0,19-2 1,0 0-1,0 0 0,-14 2 0,14-2 0,0 0 1,0 0-1,0 0 0,0 0 0,0 0 0,17-17 0,-17 17 0,23-11 0,-23 11 0,31-7 1,-11 6-1,-3 1 0,4-2 0,1 2 0,-1-2 0,1 2 0,-3 0 0,-4-1 0,-15 1 0,28-4 0,-28 4 0,15-1 0,-15 1 0,0 0 0,0 0 0,0 0 0,0 0 1,0 0-1,0 0 0,0 0 0,-25-14 0,6 16 0,-7 3 1,-1 2-1,-3-1 0,3 3 0,1-1 0,-1 1 0,8-4 0,2 0 0,17-5 0,-24 4 0,24-4 0,0 0 0,0 0 0,-14-11 0,14 11 0,0 0 0,0 0 0,3-15 0,-3 15 0,17-12 1,-17 12-1,28-12 0,-13 7 0,8 0 0,-1 1 0,2-1 0,-3 5 0,1-1 0,-1-1 0,-4 0 0,0 0 0,-2 1 0,-15 1 0,23-2 0,-23 2 0,15-2 0,-15 2 0,0 0 0,0 0 0,0 0 0,0 0 0,0 0 1,-15 7-2,-1-2 2,-6 0-1,-2 2 0,-4-2 0,-1 2 0,-2 0 0,4-2 0,-2 2 0,5-4 0,3 1 0,6-2 1,15-2-1,-19 0 0,19 0 0,0 0 0,0 0 0,-16-11 1,16 11-1,0 0 0,0 0 0,4-15 0,-4 15 0,0 0 0,19-14 0,-19 14 0,24-10 0,-7 7 0,0-1 0,5 1 0,-1 3 0,1-2 0,-1 4 0,1-4 0,-1 2 1,-1 0-1,-4 0 0,1 0 0,-17 0-1,24 0 1,-24 0 0,0 0 0,15 2 0,-15-2 0,0 0 0,0 0 0,0 0 0,0 0 1,-20 10-1,3-8 0,1-1 0,-10 1 0,4 2 0,-7-1 0,1-3 0,-2 0 0,6 0 0,1-3 0,6 1 1,3 0-1,14 2 0,-20-3 0,20 3 0,0 0 0,0 0 0,0 0 0,0 0 0,0 0 0,0 0 0,0 0 0,20-14 0,-20 14 0,28-2 0,-11 1 0,2 2 0,5 1 0,-4-4 0,1 2 0,-2 2 0,2-2 0,-4 0 0,-2 2 0,1-4 0,-16 2 0,25-2 0,-25 2 0,21-3 0,-21 3 0,0 0 0,14-3 0,-14 3 0,0 0 0,0 0 0,0 0 0,0 0 0,-24 1 0,24-1 1,-33 5-2,12-3 1,-4 1 0,1 1 0,-2-4 0,4 3 0,-6 1 0,11-6 0,-2 2 0,19 0 0,-24-3 0,24 3 1,0 0-1,-17-2 0,17 2 0,0 0 0,0 0 0,0 0 0,0 0 0,0 0 0,22-10 0,-22 10 0,28-4 0,-8 1 0,3-1 0,2 1 0,-1 0 0,2-4 0,2 3 0,-6-3 0,4 4 0,-9-2 0,2 2 0,-19 3 0,22-4 0,-22 4 0,0 0 0,0 0 0,0 0 0,0 0 0,0 0 0,0 0 0,0 0 0,-29 14 0,15-6 0,-12-3 0,2 1 0,-3-1 0,-2 2 0,1-2 0,2 0 0,4 0 0,5-2 0,17-3 0,-26 5 0,26-5 0,0 0 0,-14 4 0,14-4 0,0 0 0,0 0 0,0 0 0,0 0 0,0 0 0,16-7 0,-16 7 0,26-5 0,-7 0 0,1 1 0,4-1 0,-2 4 0,3-3 0,-1 1 0,-4 1 0,2 0 0,-4 1 0,-1 1 0,-17 0 0,15 1 0,-15-1 0,0 0 0,0 0 0,0 0 0,0 0 0,0 0 0,-2 19 0,2-19 0,-18 12 0,18-12 0,-35 12 0,13-5 0,0-4 0,-2 2 0,-2-3 0,5 1 0,1-3 0,3 0 0,-1 0 0,18 0 0,-18-1 0,18 1 0,0 0 0,0 0 0,0 0 0,0 0 0,0 0 0,0 0 0,0 0 0,0 0 0,0 0 0,29 0 0,-12 1 0,5-1 0,0 2 0,4-2 0,2 0 0,-1-2 0,-6 1 0,-2-1 0,-2 0 1,-17 2-1,17-3 0,-17 3 0,0 0 0,0 0 0,0 0 0,0 0 0,0 0 0,-17-17 0,-2 15 0,-5-1 0,3 1 0,-6 0 0,-4 4 0,5-4 0,-1 2 0,-4 0 0,12 0 0,-2 0 0,4-1 0,17 1 0,-20-2 0,20 2 0,0 0 0,0 0 0,0 0 0,0 0 0,0 0-1,0 0 1,0 0 0,24-12 0,-9 15 0,4-1 0,0 0 0,5-1 0,-2 1 0,-1 2 0,-1-8 0,1 1 0,0-1 0,-6 1 1,4-2-1,-4 0 0,-15 5 0,28-11 0,-28 11 0,15-8 0,-15 8 0,0 0 0,0 0 0,0 0 1,0 0-1,-22 0-1,1 3 2,-4 2-2,-6-1 1,-4 1 0,1 2 0,-5 1 0,1-1 0,5-2 0,-1 4 0,10-4 0,2 0 0,4-1 0,18-4 0,-15-4 0,15 4 0,0 0-1,0 0 1,-2-15 1,2 15-1,0 0 0,16-19 0,-16 19 0,25-10 0,-4 5 0,-2-2 0,5 2 0,3-1 0,1 3 0,1-2 0,-2 2 0,-6 1 0,0 0 0,-4 0 0,0 2 0,-17 0-1,17-1 2,-17 1-1,0 0 0,0 0 0,0 0 0,0 0 0,0 0 0,-10 15 0,10-15 0,-31 9 0,10-4 0,-3-2 0,-1 2 0,-5-3 0,5 1 0,1-3 0,0 2 0,3-2 0,4-2 0,17 2 0,-21-1 0,21 1-1,0 0 2,0 0-1,0 0-1,0 0 2,0 0-2,0 0 1,0 0 0,26 0 0,-26 0 0,33 1 0,-16-4 1,3 3-1,1 0 0,5-2 0,-2 1 0,-4-1 0,4 4 0,-1-4 0,1 4 0,-2-1 0,-1 1 0,-1 1-1,1 6 0,-4-4-2,4 12-4,-21-17-6,32 34-14,-15-10-2,-6-2-2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29:18.164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AF7EFA5C-C24D-4A26-BC93-174693A9E4F1}" emma:medium="tactile" emma:mode="ink">
          <msink:context xmlns:msink="http://schemas.microsoft.com/ink/2010/main" type="inkDrawing" rotatedBoundingBox="6237,5266 6409,6243 6009,6314 5837,5337" semanticType="callout" shapeName="Other"/>
        </emma:interpretation>
      </emma:emma>
    </inkml:annotationXML>
    <inkml:trace contextRef="#ctx0" brushRef="#br0">335 40 9,'0'0'13,"3"-16"-1,-3 16-2,0 0-1,0 0-1,-17-13-1,17 13-1,-20-5-1,3-1 1,17 6-2,-35 2-1,18 3 0,-10-1 0,4 6 0,-2 2-1,0 5-1,0-2 1,8 4-1,-6-4 0,4 4 1,6-5-1,2 1 0,11-15 0,-15 29 0,15-29 0,-9 28-1,9-28 1,0 29 0,2-14 0,3 0-1,0 1 1,2 3 0,4-4-1,2 2 1,-2 0 0,4 2 0,0-4 0,1 1 0,1-3 0,4 1-1,-4 5 2,3-5-2,-2 3 1,0 1 0,3 3 0,0-1-1,1 1 0,0 1 1,1-3-1,-1 5 0,2-5 1,-4 5-1,1-2 0,0 0 0,-6 2 0,-1-4 1,0 4-2,-8-5 1,6 2 0,-5 1 1,-5-3-1,3-2 0,-5 1 0,-2-2 0,-1-1 0,3-15 1,-22 29-1,3-18 0,-2-1 1,-4-2-1,-5-3 0,1 2 1,-2-5-1,0 0 0,4-4 0,1-1 1,2-3-1,7-4 0,-2-2 0,4-3 0,-1-1 0,4 1 1,2-2-1,0-2 0,3-1 0,3 3 0,1 1 0,3-1 0,5-3 0,0-1 0,4-1 0,4 1 0,1-4 0,3 3 0,-3-4 1,5 4-1,-4-4 0,4-1 1,-3 1-2,4-1 1,-2 0-1,-1 1 2,2 0-2,-1-1 1,0 0-1,-5 3 1,1 5 0,-4-3 0,-5-2 0,2 3 0,-1-1 1,-10 2-1,2-1 0,-8-3 0,-5 2 0,-4 3 0,-5 2 0,-4 0 0,1 5 0,-2-2 0,-4 6 0,2 4 0,4 6 0,-3 0-2,8 8-1,-4-5-2,11 11-4,-7-13-6,22-3-10,-19 22-7,19-22 0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29:20.041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48B95974-C615-4E5B-8874-BFCFD526A3BA}" emma:medium="tactile" emma:mode="ink">
          <msink:context xmlns:msink="http://schemas.microsoft.com/ink/2010/main" type="inkDrawing" rotatedBoundingBox="8348,6213 8495,5369 9157,5484 9010,6328" semanticType="callout" shapeName="Other"/>
        </emma:interpretation>
      </emma:emma>
    </inkml:annotationXML>
    <inkml:trace contextRef="#ctx0" brushRef="#br0">209 207 18,'0'0'14,"0"0"0,0 0-3,-7-14 0,7 14-2,0 0-1,-7-27-2,7 27-1,6-21-1,-6 21-1,8-22 0,-8 22-1,17-27-1,-17 27 1,24-26 0,-24 26-1,26-25 0,-26 25 1,24-23-1,-24 23 0,21-17 0,-21 17-1,19-7 1,-19 7-1,13 0 1,-13 0-1,0 0 1,24 12-1,-24-12 0,19 16 1,-19-16-1,19 20 1,-19-20-1,19 28 0,-19-28 1,21 27-1,-16-12 1,0 4-1,2-2 1,0 2-1,-4-2 1,6 4-1,-9-3 0,0 5 1,0 2 0,0-4-1,0 3 1,-2 3 0,0-1-1,-1-1 1,-2-1-1,1 5 1,-3-8-1,0 4 0,-1-3 0,-1-1 0,2 1 0,-8 0 0,5 1 0,-2-3 0,0 6 0,-4-7 0,1 1 0,-2 1 1,-1-3-1,0-1 0,-1-1 0,-2-4 0,-3 0 0,0 0 1,0-2-1,-2-3 0,-1-4 0,3-1 0,0-2 0,1-5 1,6-2-1,0-2 0,17 9 1,-24-29-1,24 29 0,-10-29 1,10 29-1,0-25 0,0 25 1,8-26-1,-8 26 0,14-20 0,-14 20 0,17-19 0,-17 19 0,28-16 1,-28 16-1,31-10 0,-13 8 0,3 1 0,3 1 1,0 1-1,2 1 0,0 2 1,-1-1-1,1 2 0,0-2 1,-4 6-1,2-2 1,-3 0-1,1 1 0,-3 2 0,3 2 1,-3 2-1,-2-2 0,0 2 0,2 1 1,-2-1-1,-1-2 0,5 0 1,-4-5-1,0-1 0,3-1-1,-20-5 0,30 9-4,-30-9-10,13-10-19,-13 10-2,0 0 0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30:18.27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80373A54-FEEE-4E5C-8B00-7E485C0A2625}" emma:medium="tactile" emma:mode="ink">
          <msink:context xmlns:msink="http://schemas.microsoft.com/ink/2010/main" type="writingRegion" rotatedBoundingBox="16125,3245 19195,3304 19175,4375 16105,4317"/>
        </emma:interpretation>
      </emma:emma>
    </inkml:annotationXML>
    <inkml:traceGroup>
      <inkml:annotationXML>
        <emma:emma xmlns:emma="http://www.w3.org/2003/04/emma" version="1.0">
          <emma:interpretation id="{8157D129-B662-4254-A341-FB63BBA966DF}" emma:medium="tactile" emma:mode="ink">
            <msink:context xmlns:msink="http://schemas.microsoft.com/ink/2010/main" type="paragraph" rotatedBoundingBox="16125,3245 19195,3304 19175,4375 16105,43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4D75D83-7560-4E74-BE7C-9935DB9BB4E8}" emma:medium="tactile" emma:mode="ink">
              <msink:context xmlns:msink="http://schemas.microsoft.com/ink/2010/main" type="line" rotatedBoundingBox="16125,3245 19195,3304 19175,4375 16105,4317"/>
            </emma:interpretation>
          </emma:emma>
        </inkml:annotationXML>
        <inkml:traceGroup>
          <inkml:annotationXML>
            <emma:emma xmlns:emma="http://www.w3.org/2003/04/emma" version="1.0">
              <emma:interpretation id="{B02A5896-89BE-416C-8B29-BC6304644A45}" emma:medium="tactile" emma:mode="ink">
                <msink:context xmlns:msink="http://schemas.microsoft.com/ink/2010/main" type="inkWord" rotatedBoundingBox="16125,3245 19195,3304 19175,4375 16105,4317"/>
              </emma:interpretation>
              <emma:one-of disjunction-type="recognition" id="oneOf0">
                <emma:interpretation id="interp0" emma:lang="en-CA" emma:confidence="0.5">
                  <emma:literal>*ere-saeta</emma:literal>
                </emma:interpretation>
                <emma:interpretation id="interp1" emma:lang="en-CA" emma:confidence="0">
                  <emma:literal>*arena-oaths</emma:literal>
                </emma:interpretation>
                <emma:interpretation id="interp2" emma:lang="en-CA" emma:confidence="0">
                  <emma:literal>*arena-oat*</emma:literal>
                </emma:interpretation>
                <emma:interpretation id="interp3" emma:lang="en-CA" emma:confidence="0">
                  <emma:literal>*arena-oat</emma:literal>
                </emma:interpretation>
                <emma:interpretation id="interp4" emma:lang="en-CA" emma:confidence="0">
                  <emma:literal>*eras-a-oaths</emma:literal>
                </emma:interpretation>
              </emma:one-of>
            </emma:emma>
          </inkml:annotationXML>
          <inkml:trace contextRef="#ctx0" brushRef="#br0">139 574 9,'0'0'9,"0"0"-1,0 0 0,0 0-3,0 0 1,0 0-2,12 22-1,-12-22 0,21 24 1,-4-7-2,0-2 1,4 4-1,1-5 0,2 3-1,-3-4 1,3 5-1,0-6 1,-4-1-1,1-4 0,0 2-1,-6-6 1,1 1 0,-16-4 0,18 1-1,-18-1 1,0 0-1,0 0 1,9-17 0,-9 17-1,-9-15 1,9 15-1,-27-22 0,12 8 2,-6 2-2,-7 0 0,1-2 0,-2 1 0,-5 1 0,1 0 1,-1 0-1,4 2 0,0-1 0,6 5 0,3 0 0,4 3 0,17 3 0,-23-2-1,23 2 1,0 0 0,0 0 0,0 0-2,0 0 2,0 0 0,11 14 0,-11-14-1,34 22 2,-17-8-1,9 0 0,-2 1 0,2-1 0,-1-6 0,5 8 0,-5-8 0,-2 2 2,-1 1-2,-1-3 0,-1-3 0,-4 4 0,-16-9 0,20 8 0,-20-8 1,0 0 0,0 0-1,0 0 0,0 0 1,0 0-1,-22-13 1,6 8-1,-2-1 0,-1-2 0,-2-1 0,-1 1 0,0 3 1,-1-6-1,1 3 0,0 3 0,1-2 0,4 3 0,17 4 0,-28-6 0,28 6 0,-15-4 0,15 4-1,0 0 1,0 0 0,0 0-1,0 0 1,2 19 0,-2-19 0,17 15 0,-17-15 0,27 26 0,-10-17 1,6 3-1,-3-4 0,4-1 1,-1 1-1,1-4 0,-9-2 0,2-1 1,-17-1-1,23 0 0,-23 0 0,0 0 1,0 0-1,0 0 1,0 0-1,0 0 1,0 0-1,-24-22 1,24 22-1,-31-20 0,12 6 0,-2 0 0,-3-1 1,-3 3-1,4 0 0,-4 2 0,1-1 0,6 6 0,-1-2 0,4 4 0,1 1 0,16 2 0,-18-1 0,18 1 0,0 0-1,0 0 1,0 0 0,0 15 0,0-15 0,20 21 0,-6-8 0,6 1 0,3 3 0,-1 0 0,2 0 1,2 2-1,0-5 0,-4 4 1,0-2-1,1-1 0,-6-5 0,-2-1 1,-15-9-1,26 12 0,-26-12 1,0 0 0,0 0-1,0 0 1,0 0 0,0 0-1,-5-16 1,5 16-1,-23-22 1,6 12-1,-2-7 0,-3 2 0,-4 3 0,1-2 0,1 4 1,-4 1-1,6 2 0,-2-1 0,3 3 0,4 0 0,17 5 0,-21-7 0,21 7 0,0 0 0,0 0-1,0 0 1,0 0 0,0 0 0,0 0-1,0 0 1,0 0 0,21 13 0,-21-13 0,31 23 0,-12-11-1,1 1 1,1 3 0,0-3 0,1 1 0,2-2 0,-2-4 0,1-2 0,-6-6 1,2 1-1,-19-1 0,27-5 0,-27 5 1,0 0-1,14-22 1,-14 22-1,-9-17 0,9 17 0,-24-17 1,9 8-1,-4 4 0,0-3 0,0 2 0,2 0 0,1 2 0,16 4 0,-24-15 1,24 15-1,-13-17 0,13 17 0,-4-23 1,4 23-1,11-32 0,1 13 0,5-5 1,7-1 0,3-6-1,11-3 1,-2-6-3,10-2 3,2-8-2,6 6 1,2-1-2,-4 3 1,-1 1 0,-3 10 0,-8 4 1,-1 6-1,-13 9 1,-4 2 0,-22 10 0,21 0 0,-21 0 0,-7 19 0,-3-2 1,-7 2-1,-9 6 0,-5 6 2,-10 1 0,-6 4 0,-8 5 0,6-3-2,-3-1 2,1 1-1,8-9 1,14-3-2,10-11 0,19-15-1,0 0 2,0 0 0,13-19-1,15-6 2,10-6-4,11-7 3,5 1-3,-1-3 2,4 1-2,-4 3 0,-4 2 1,-2 8-1,-9 4 3,-11 7-2,-5 6 1,-3 6 0,-19 3 0,0 0 0,0 26 0,-12-11 0,-8 11 0,-8 6 1,-4-1-1,-13 8 1,-10 0 2,0-1-3,-5 3 2,-3-4-1,8-2 1,-4-5-2,11-4 2,12-7-3,9-4 1,6-6 0,21-9 0,0 0 0,0 0 0,34-26 1,-1 2-1,7-3 1,13-7-3,5-7 3,-1-4-3,-1 1 2,-1 3-2,-3 3 2,-11 9-3,-3 2 2,-14 6 1,-9 13-1,-15 8 1,0 0 0,0 0 0,-3 31 1,-21-9-1,-7 5 1,-7 6 2,-7 2-3,-4 1 2,-8 5-1,-1-8 1,1 3-3,4-6 4,6-4-4,8-5 1,6-6 0,13-3 0,20-12 0,0 0 0,0 0 0,26-29 1,3 5-1,19-5-1,2-7 1,10-5-2,3-3 2,2-1-2,2 1 2,-5 4-2,-5-1 0,-9 11 3,-9 8-3,-4 1 3,-15 11-1,-20 10 0,16 1 0,-16-1 0,-21 31-1,-6-7 1,-3 10 2,-7 2 0,-10 3-1,-11 4 1,1 2-1,-5 1 1,2-4-2,2-2 2,3-8-2,5-3 0,14-8-1,7-8 1,9-6 0,20-7 0,0 0 0,1-24 1,18 6-1,5-8 0,11-3 1,6-4-3,7-6 2,2-4-2,3 6 2,-3-2-2,-1 1 1,-6 7-1,-7 4 1,-5 3 1,-12 10-1,-4 7 1,-15 7 0,0 0 0,0 0 0,-22 35 0,-4-10 1,-1 4 1,-16 5-1,-7 4 2,-6 5-3,-8 3 2,-5 2-1,3-2 1,-5-3-3,3-1 0,2-1 0,15-7 1,10-11 0,5-3 0,22-11 0,14-9 0,0 0 0,36-33 0,3 6 1,13-7-1,11-9 1,6-3-3,7 0 3,-4 0-3,-4 1 3,-8 1-3,-3 4 2,-16 6-2,-1 9 1,-16 8 1,-9 3-1,-15 14 1,16-10-1,-16 10 1,-14 18 0,-3 1 0,-6 5 1,-11 5 2,-7 5-3,-6 4 3,-4 6-3,-2-3 2,0 0-2,-1-1 2,11-10-3,7 0 1,7-12 0,10-7 0,19-11 0,0 0 0,18-28 0,9 1 1,11-4 0,6-8-3,11-4 3,-1-3-3,0 0 1,1 7-1,-5 1 2,-9 6-2,-3 9 1,-17 5 1,-4 7-1,-17 11 1,0 0 0,3 17 0,-18 2 1,-9 8 1,-11 6-1,-7 6 1,-5 6-2,-8 1 2,-1 3-1,-3-3 1,-2 1-3,2-3 1,8-6 0,11-8 0,2-6 0,16-8 0,22-16 0,0 0 0,9-17 1,18-6-1,13-11 0,6-3 1,7-8 0,4-1-3,6-2 3,-9 5-3,0 2 3,-11 4-4,-5 8 3,-10 5-2,-10 7 1,-18 17 1,0 0 0,0 0 0,0 0 0,-17 32 2,-8-4-1,-6 4 1,-12 7-2,-2 4 2,-3 3-2,0 2 2,0-5-3,3-4 1,8-5 0,7-6-1,10-8 2,20-20-1,0 0 0,0 0 0,38-39 0,-1 6 1,11-9 0,7-4-3,4-7 2,1 3-1,-4-1 1,-4 5-2,-8 8 2,-9 7-2,-8 4 1,-13 12 1,-14 15-1,0 0 1,0 0 0,-29 12 0,-2 10 1,-5 3 1,-9 10-2,-8 4 2,-2 5-1,-2 1 1,-1 1-3,7 0 4,1-8-4,14-3 0,5-9 1,16-9 0,15-17 0,0 0 0,24-5 0,10-19 0,14-8 0,12-11 1,10-5-1,2-7-1,6-1 0,-6-2-1,-2 5 2,0 3-2,-8 6 1,-7 5-1,-7 11 1,-7 4 1,-10 9 0,-5 3 0,-11 5 0,-15 7 0,0 0 0,0 0 0,-20 29 0,-4-13 0,-4 2 0,-13 8 0,-2-2 1,-8 3-1,4 2 2,-4-1-3,5-3 3,6-4 0,8-2-1,9-13-1,23-6 0,0 0 0,0 0 0,40-27 0,-3 5-1,15-2-1,11-3 1,10 1 1,4-1-2,5 5 3,-10 1-2,4 7 1,-14 4-1,-11 3 1,-5 2 0,-18 3 0,-8 4 0,-20-2 0,0 0 0,-6 22 0,-15-10 0,-5-1 0,-15 1 1,-4-1-2,-8 0 2,-5-3-1,1-1 0,-5-3 0,4-3 0,3 1 0,12-2 0,2-2 0,14 1 0,1-3 1,12-1-1,14 5 0,0 0 0,10-24 0,11 16 0,8 1 0,9-4 0,17 5 0,2 2 0,13 1 0,0-1 0,6-1 0,-6 4 0,4-1 0,-9 2 0,-10-2 1,-3 4-1,-11 0 0,-9-1 0,-9 3 0,-8-1-1,-15-3 2,0 0-1,-3 15 0,-16-9 0,-10 0 0,-6 1 1,-11 2-1,-6-4 0,-8-5 0,-5 2 0,-3-6 0,2 2 0,5-3 0,4 0 0,7-5 0,14 5 0,5-4 0,14 2 0,17 7 0,0 0 0,0 0 0,36-13 0,5 8-1,9 3 1,8-1 0,8 1 0,6 2 0,0 0 0,2 2 0,-9-1 0,3 4 0,-9-3 0,-6 2 0,-10-1 0,-9 0 0,-6 1 0,-11-3 1,-17-1-1,0 0 0,0 0 0,-21 9 0,-5-9 0,-8 0 0,-7 0 0,-12-2 0,0-1 1,-13-4-1,3 2 0,-1-2 0,-1 0 0,2 0 0,6 1 0,9 0 0,7 1 0,8 2 0,11 0 0,22 3 0,0 0 0,0 0 0,29-16 0,5 14 0,14 1 0,7-1-1,11 4 1,4 1 0,5 2 0,3 4 0,-3-1 0,-5 4-1,-6 0 1,-7 4 0,-4-6 0,-10 0 0,-7 0 0,-14 1 0,-3-3 0,-19-8 0,0 0 0,0 0 0,-7 16 1,-14-16-1,-4-2 0,-11-3 0,-2-2 0,-10-3 0,-7-6 0,-2 1 0,-4 0 0,-1-4 1,-2 2-1,6 3 0,-2 2 0,8 2 0,6 1 0,8 6 0,9-1 0,9 4 0,2-1 0,18 1 0,0 0 0,0 0 0,28 10-1,-1-3 1,16 1 0,4 3 0,7 1 0,3 1 0,12-1 0,-4 0 0,4 0 0,-6-5 0,2 0 0,-5 1-1,-5-3 1,-3 1 0,-9 0 0,-7-2 0,-9 1 0,-6 0 0,-21-5 0,20 3 0,-20-3 0,0 0 0,-20 4 1,-1-6-1,-1-1 0,-14-2 0,-11-2 0,-2-3 0,-3-2 0,-8-2 0,2-1 0,-4-4 0,4 3 0,3 1 0,7-2 0,5 3 1,3 2-1,13 4-1,6 1 1,21 7 0,-17-12 0,17 12 0,17 2 0,9 4 0,7 3 0,10 3 0,5-2-1,12 6 1,7 1 0,3 0 0,2 0 0,-3-2 0,1-3 0,-6 0 0,-8-2 0,-8 1 0,-12-6 0,-5-2 0,-9 2 0,-22-5 0,18 4 0,-18-4 1,-19-4-1,-5 1 0,-7-2 0,-9-4 0,-8-3 0,-8-3 0,-6 0 0,-8-4 0,4-2 0,-2 2 0,6 1 0,4 1 0,4 6 0,10-1 1,8 6-1,7 2-1,8 2 1,21 2 0,0 0 0,-5 28 0,24-15-1,6 3 1,15 3 0,8-1 0,9 1 0,6-2-1,6-3 2,-4-2-1,5-2 0,1-5 0,-8 2 0,-5 0 0,-11-7 0,-6 2 0,-7-1 0,-8-1 0,-10 2 0,-16-2 0,0 0 0,0 0 0,-38-12 1,3 4-1,-4-3 0,-9-1 0,-7-5 0,-3-2 1,-6-1-1,2-2 0,6 3 0,1 0 0,7-1 0,8 4 0,3 3 0,14 6 0,8 2-1,15 5 1,0 0 0,7 15 0,13 0 0,16 4-1,2-2 1,10 7 0,7 0 0,0 3 0,2-4 0,-3-3 0,-2 1 0,-6-4 0,-3 2 0,-10-2-1,-1-5 2,-6 1-1,-4-4 1,-6-1-1,-16-8 1,14 12-1,-14-12 2,0 0-2,-23-12-1,-4 2 2,-7 0-2,-4-7 1,-9-4-1,-4-1 1,-9-4-1,2 2 1,1 1 0,2-5 0,5 6 0,9 2 0,7 8 0,6-2 0,13 9 0,15 5 0,0 0 0,7 15 0,12-3 0,10 9-1,8 1 1,12 3 0,5 1 0,10-4 0,5 4 0,3 0 0,3-4 1,-3-3-1,4-4 1,-8 0-1,-2 1 1,-10-4-2,-4-4 2,-13-3 0,-3-3-1,-15-2 0,-7-2 0,-14 2 0,0 0 0,3-25 0,-17 9-1,1-4 1,-13 1-1,-3-5 1,-6 0-1,1-3 1,-4 6-1,-1 8 1,1-3 0,4 9 0,-1 4 0,-1 3 1,9 7-2,-2 5 1,1 0 0,8 1 0,-1 5 0,6-3 0,3 2 0,5 2 0,7-19 1,1 27-1,-1-27 1,35 12-1,-8-17 0,9-4 0,16-6-1,1-9 2,7 2-2,2-7 1,-6 7-1,-4-2 1,-4 5 0,-14 4 0,-10 4 0,-5 6 0,-19 5 0,0 0 0,0 0 0,-7 19 0,-18-4 0,1 8 0,-12 0 0,-7 5-1,-4 3 2,-2 1-1,2-1 2,4-4 0,14-3-1,3-5-1,11-7 1,15-12-1,0 0 0,22-21 0,9-1-2,9-5 0,4-4 1,3 0 1,-1-3-1,2 0 1,-5 7-1,-12-2 2,-6 8-1,-9 4 0,-9 2 0,-7 15 0,0 0 0,-28-7 0,4 15 0,-8 8 0,-10 4 0,0 4 0,-3 7 0,-3 3 0,2 7 1,10-3 1,1-3-1,15-2 2,8-6-2,3-6 2,9-21-2,24 19-1,5-31-1,6-2-1,7-8 1,1-4-1,7-8 0,-5 1 0,-2-2 1,-9 0 1,-10 11-1,-3 2 1,-8 0 0,-11 5 0,-2 17 0,0 0 0,0 0 0,-29-3 0,8 16 0,-6 9 0,-4 7 0,-3 9 0,-2 3 1,1 2 1,1 1-2,8-3 3,4-3-3,6-6 3,6-4-3,14-15 2,-4-13-2,29 5 0,-2-13 1,2-4-4,7-12 3,-3-2-2,1-4 3,-1-1-3,-7 0 1,-6-1-1,-8 4 1,-5 4 1,-5 6-1,-4 2 1,2 16-1,-22-15 1,3 15 0,-2 3 0,-1 9 0,0 7 0,-2 5 1,3 5 1,4 3-1,7-1 2,3 3-3,9 0 2,3-4-1,7-5 1,5-8-2,7-1-1,0-4 1,5-4 0,-1-8 0,-1-3 0,0-2 0,-6-1-1,1-5 2,-22 11-1,24-23 1,-24 23-1,4-29 1,-4 29-4,-17-27 4,17 27-3,-38-29 3,16 19-4,-6 3 3,-3 2-2,-5 3 2,5 4 0,-3 3 0,1 3 2,6 9-3,3 2 3,7 3-3,12 4 3,8 3-2,12 2 2,8-2-3,9-2 1,6-5 0,5-1 0,7-7 0,-4-6 0,2-6 0,-7-6 0,-3-2 0,-4-5 0,-6-1 0,-6-3 0,-6-2 0,-9-5 1,-1 1-1,-9 2 0,-4-3 1,-8 2-1,-3 1 1,-6 2-3,-1 1 2,-3 6 0,-1 2 1,3 8-1,-3 1-1,3 6 1,8 5-1,0 7 3,8 0-2,3 1-1,4 2 1,6 2-1,8-1 1,6-1 0,0-9 0,9-1-1,1-5 1,2-2 0,0-5 1,1-3-1,-3-4 0,2-5 0,-8-1 0,-7-1 0,-1-5 1,-8 4-1,-3-4 1,-5-3-1,-6 1 0,-5 1-2,-4-3 3,-10 5-3,1-3 2,-3 6-2,-2 1 2,-6 6-3,2 6 3,2 2 0,-1 10 0,4-1 3,2 8-4,9 2 3,4 4-2,6 3 2,8-2-3,9-3 3,7 4-2,3-3-1,7-5 1,5-1 0,2-6 0,0-7 0,-2 1 0,-1-2 0,-3-6 0,-4-1 0,-4-2 1,-17 7-1,19-20 0,-17 4 0,-2 3 0,-7-4 0,0-4 1,-8 1-3,1-1 2,-3-3-2,-1 0 3,-6 7-3,4 2 2,-1 6-2,2 2 1,2 4 1,0 5 0,17-2 2,-26 20-2,19-3 2,1 2-3,7 3 4,4 4-4,6 0 3,4 3-3,4-4 1,7-1-1,-2-3 1,3-4 0,2 0 0,-1-9 0,-1-1 0,-1-3 0,-4-4 0,-3-2 0,0-3 1,-19 5-1,28-22 0,-16 6 0,-5-3 1,-6-3-1,3 2 0,-4-6 1,-7 2-3,0 0 2,-5 4-2,3-3 3,-6 6-4,-1 4 4,-1 4-4,2 7 3,-1 4 2,-1 3-1,17-5 1,-24 26-3,11-6 3,7 6-3,5 1 3,2 1-3,1-1 1,8 0-1,2 4 1,2-10 0,3-1 0,4-3 0,-4-6 0,7-5 0,2-1 0,0-6 0,-1-3 1,-1-6-1,-1-2 0,-3 0 1,1-3-1,-4-1 0,-8-2 0,1-1 0,-7-3 1,-1 5-1,-4-1 0,-5 3 0,7 15 0,-22-22 1,3 18-2,-1 3 1,-1 4 0,-3 6 0,-2 4-1,4 3 1,-7 9 0,8-2-1,4 2 1,0-1 0,7-3 0,1 1 0,7-5-1,2 0 1,0-17 0,23 12 0,-5-12 1,5-3-1,4-4 0,4-4 0,-2-7 0,4-1 1,-4-3-1,0 5 0,-5 0 0,-3-4 1,-7 4-1,-14 17 0,15-26 0,-15 26 0,0-17 0,0 17 0,-15-5 0,15 5 0,-28 10 0,6 4 0,-4 1-1,0 4 1,-1 5 0,1 2 0,-1-1-1,3 1 1,7-4 0,1-3 0,16-19 0,-17 19 0,17-19-1,0 0 1,19-12 0,-19 12 0,34-22 1,-12 3-1,1 2 0,-1 1 0,5-2 1,-6 4-1,0 0 1,-4 4-1,-17 10 0,19-17 0,-19 17 0,0 0 0,0 0 0,0 0 0,0 0-1,0 0 1,-21 19 0,2-4 0,-1 4 0,-4 1 0,-4 4-1,4 2 1,-2-6 0,9 3 0,-3-5-1,20-18 1,-21 24 0,21-24 0,0 0 0,0 0 0,22-7 0,-3-6 0,2 1 0,3-4 1,5 1-1,-2-4 0,4-1 1,-7 3-1,-1 1 0,-3 3 0,-20 13 0,24-17 0,-24 17 0,0 0 0,19-14 0,-19 14 0,0 0 0,0 0 0,-22 7 0,22-7 0,-28 19 0,6-9 0,-2 9-1,0-2 1,-3 5 0,4-5 0,1 3 0,3-2 0,4-5-1,15-13 1,-21 22 0,21-22 0,0 0 0,0 0 0,0 0 0,16-12 0,1-3 0,0 0 1,5-2-1,4-6 0,-4-2 1,2 4-1,-3 1 0,-2 8 0,-19 12 0,24-21 0,-24 21 0,0 0 0,0 0 0,0 0 0,0 0 0,0 0 0,0 0 0,-17 24 0,3-5 0,-7 0 0,-1 5-1,0-2 1,-1-2 0,-1 1 0,7-4 0,-2-2-1,19-15 1,-20 21 0,20-21 0,0 0 0,0 0 0,0 0 0,19 0 0,-2-7 0,5 2 1,2-14-1,5 4 0,-1-4 0,1-1 1,-2-1-1,-3-1 0,-6 3 0,-3 2 1,-15 17-1,17-21 0,-17 21 0,0 0 0,0 0 0,0 0-1,-17-6 1,17 6 0,-29 13 0,12-4 0,-7 6 0,-4 2 0,-1 5 0,1-3-1,1 3 1,1-4 0,6-1-1,1-7 1,19-10 0,-21 22 0,21-22 0,0 0 0,0 0 0,0 0 0,19 2 0,2-6 0,3-9 1,3-1-1,1-5 0,1 2 0,-2-3 1,2 1-1,-8 0 0,-4 0 0,-17 19 0,26-22 1,-26 22-1,10-15 0,-10 15 0,0 0 0,0 0 0,0 0-1,-24 5 1,24-5 0,-29 15 0,12 2 0,-4-3 0,-3 6 0,-1-4-1,0 1 1,5-3 0,1-2 0,4-2-1,15-10 1,-19 12 0,19-12 0,0 0 0,0 0 0,19-2 0,-4 0 0,4-3 0,1-2 1,5-1-1,0-2 0,-1-1 0,-3-4 0,1 5 1,-3-6-1,-19 16 0,26-25 0,-26 25 0,17-21 0,-17 21 0,0 0 0,0 0 1,0 0-1,0 0 0,-24-8 0,24 8-1,-33 13 1,13 1 0,-4 0 0,1 3 0,-4 2 0,-1-2-1,4-2 1,2 0 0,5-1 0,17-14-1,-27 15 1,27-15 0,0 0 0,0 0 0,0 0 0,0 0 0,25-13 0,-2 1 1,-3 0-1,6-4 0,-2 1 0,2 0 0,-4 1 1,-3-1-1,-19 15 0,22-19 0,-22 19 0,0 0 0,12-15 0,-12 15 0,0 0 0,0 0 0,-17 13 0,17-13 0,-24 22 0,2-5-1,-2 2 1,1 0 0,-2-4-1,1 6 1,0-4 0,3 0 0,4-5 0,17-12 0,-17 15 0,17-15 0,0 0 0,0 0 0,17-8 0,-2-2 0,8-1 0,2-9 0,3 1 1,4-1-1,1-1 0,-2-1 1,-7 0-1,-2 3 0,-1 4 0,-21 15 0,24-21 0,-24 21 1,0 0-1,0 0-1,0 0 1,0 0 0,-17 15 0,17-15 0,-36 31 0,13-14 0,-2 7-1,-3 0 1,-1 0 0,1 0 0,-1 2-1,7-9 1,1 0 0,21-17 0,-24 20-1,24-20 1,0 0 0,0 0 0,0 0 0,30-20 1,-10 4-1,4 1 0,4-9 0,1 5 1,-3-1-1,-2 1 0,-4 2 0,1 1 0,-7-1 0,-14 17 1,15-15-1,-15 15-1,0 0 1,0 0 0,0 0 0,0 0 0,-9 24 0,9-24 0,-29 27 0,10-6 0,-1-4 0,1 3 0,-10 8 0,6-10 0,-1 0-1,5-3 1,2-1 0,17-14 0,-20 12 0,20-12 0,0 0 0,20-14 0,-3 0 0,4 2 1,1-1-1,4-4 0,-2-4 0,2 6 0,-7 1 0,-2-3 0,-17 17 0,27-21 0,-27 21 0,14-15 0,-14 15 0,0 0 0,0 0 0,0 0 0,0 0 0,-17 12 0,17-12 0,-24 24 0,7-9 0,-2 1 0,-2 8-1,-1-4 1,5-3 0,0-3 0,-1-2 0,18-12 0,-18 15-1,18-15 1,0 0 0,0 0 0,27-22 0,-10 12 1,4-2-1,1-2 0,-3-3 1,3-2-1,-1 4 0,-7 1 1,-14 14-1,22-17 0,-22 17 0,0 0 0,19-15 0,-19 15 0,0 0 0,0 0 0,0 0 0,-24 20 0,24-20 0,-28 22 0,8-6 0,-4 1-1,-4 2 1,3-1 0,-1 1-1,-2-2 1,8-1 0,3-4 0,17-12-1,-19 17 1,19-17 0,0 0 0,17-11 0,2 3 0,1-4 1,6-2-1,3-1 0,-1-2 0,1 0 0,-2 0 1,-4-4-1,-4 1 0,-2 6 0,-4 0 0,-13 14 0,21-20 0,-21 20 0,0 0 1,0 0-1,0 0 0,0 0-1,0 0 2,-21 8-2,8 4 1,-8-3 0,-1 10 0,1-4 0,-8 9 0,3-5 0,-1-2-1,4-2 1,-1-1 0,9 0 0,15-14 0,-17 10 0,17-10 0,0 0 0,31-24 0,-11 9 0,3-6 0,1 1 1,1-10-1,-2 7 0,-1 2 0,-1 4 0,-6 0 0,-15 17 0,19-21 0,-19 21 0,0 0 0,0 0 0,-2 17 0,2-17 0,-22 31 0,5-12 0,3 2 0,-8 1 0,1 2 0,2-6-1,-1-2 1,20-16 0,-24 19 0,24-19 0,0 0-1,0 0 1,22-26 0,-8 11 0,3-2 0,-2-6 0,4 8 1,-19 15-1,22-24 0,-22 24 0,0 0 0,18-15 0,-18 15 0,0 0-1,0 0 1,0 0 0,0 0 0,0 0 0,0 0 0,0 0-1,0 0 1,8 13 0,-8-13 0,0 0 0,-17-1 0,17 1 0,-19-7 0,19 7 0,-17-19 0,17 19 0,-14-26 1,9 9-1,0 0 0,0-3 0,5 20 0,-2-26 0,2 26 0,0-19 0,0 19 0,0 0 0,0 0 0,2-17 0,-2 17-1,0 0 1,0 0 0,0 0 0,0 0 0,0 0-1,0 0 1,0 0 0,0 0-1,0 0 1,0 0 0,0 0 0,0 0 0,0 0 0,0 0 0,19-10 0,-19 10-1,17-7-1,-17 7 0,20-10-2,-20 10 0,25-10 0,-25 10-1,22-12 1,-22 12 0,15-12 2,-15 12 0,0 0 1,0 0 1,16-17 0,-16 17 0,0 0 0,0 0 0,12-23 0,-12 23 0,0 0 0,0 0 0,0 0 0,0 0-1,0 0 1,7 23 0,-7-23 0,-12 22 0,12-22 0,-18 27 0,18-27 1,-25 26 0,25-26-1,-19 27 1,19-27 0,-16 24 0,16-24-1,-17 21 1,17-21-1,-10 22 0,10-22 1,-10 19-1,10-19 1,-14 18-1,14-18 1,-16 23-1,16-23 0,-20 25 1,8-9-1,-2 2 0,-3 3 1,-2-2-1,2-2 0,0-2 1,3-3 0,14-12-1,-27 19 1,27-19 0,-18 12 0,18-12 0,0 0 0,0 0 0,0 0-1,0 0 1,0 0-1,0 0 1,28-5 0,-28 5 0,31-14-1,-9 2 1,0-3 0,6-4-1,-4 0 1,0-1-1,-4-4 1,-1 1-1,-2 8 0,-6 0 1,-11 15-1,15-19 0,-15 19 0,0 0 0,0 0 1,0 0-1,-10 19 0,1-4 0,-4 0 0,-5 6 0,-6 10 0,-3-7 0,-6 5-1,1 0 1,-4-2 0,1-5 0,1-5 1,12 0-1,-2-10 0,24-7 0,-17-17 1,18 0-1,10-9 0,4-8 0,4-3 1,3-6-1,2-1 0,-3 6 0,3 2 1,-9 4-1,-1 4 0,-7 8 0,-7 1 1,0 19-1,-21-12 0,6 14 0,-9 6 0,-4 11 0,-8 3-1,-3 4 1,1 8 0,-1 0 0,1 0 0,2-6 0,7-1 0,3-6 1,10-13-1,16-8 0,-17 7 0,17-7 1,11-21-1,-3 6 0,1-7 1,3 3-1,-2-3 0,0 3 1,-3 4-1,-7 15 1,9-22-1,-9 22 0,0 0 1,0 0-1,0 0 0,-17-14 0,17 14 0,-17-2 0,-1 0 1,1-1-1,-5 1 0,-2-5 0,-7 2 0,2 0 1,-6 0-1,-1-3 0,-1 2 0,2 0 0,-1-1 1,2 3-1,0 1 0,1-2 1,0-2-1,1 2 0,-1-2 1,2 0-1,-1 5 0,-1-3 0,-5 0 1,-1 0-1,1 3 0,-1 2 0,-4-1 0,0 1 0,-2-2 0,4 5 0,0-3 0,0 6 1,1-6-1,2 1 0,-3 1 0,5 1 0,-3 1 0,4-4 0,-2 0 1,6 1-1,-2 1 0,4 0 0,2 1 0,-1-1 0,4 0 0,2 1 0,-2 2-1,3-3 1,1 0 0,-1 3 0,-3 0 0,3-2 0,1 4 0,-1-2 0,-1 0 0,0 2 0,1 0 0,-1 0 0,-1 3 0,-2-1-1,-1 1 1,0-1 0,-1 2 0,4 1 0,-1-1 0,0-1 0,2-2 0,5 3 0,1-4 0,1 1 0,15-8 0,-28 12 0,28-12 0,-29 9 0,29-9 0,-29 6 0,29-6 0,-27 6 0,27-6 0,-26 5 0,26-5 0,-22 7 0,22-7 0,-16 3 0,16-3 0,0 0 0,0 0 0,-15 3 0,15-3 0,0 0 0,0 0 0,0 0 0,-19 9 0,19-9 0,-19 0 0,19 0 0,-24 5 0,24-5 0,-24 2 0,24-2 0,-26 0 0,26 0 0,-20-2 0,20 2 0,-18-3 0,18 3 0,-20-7 0,20 7 0,-29-7 0,29 7 0,-26-5 0,26 5 0,-22-4 0,22 4 0,-21 2-1,21-2 1,0 0 1,0 0-1,0 0 0,0 0 0,-15-2 0,15 2 0,0 0 0,0 0 0,0 0 0,0 0 0,0 0 0,0 0 0,0 0-1,0 0 1,0 0 0,22 19 0,-22-19 0,32 16 0,-14-4 0,7-2 0,-1 2 0,7-5 0,-8-1 0,9 3 0,-8-1 0,0 3 0,-1 1 0,-6-4 0,-17-8 0,27 22 0,-27-22-1,21 18 1,-21-18 0,0 0 0,0 0 1,0 0-1,0 0 0,0 0 0,0 0 0,0 0 0,0 0 1,0 0-1,-14-23 0,14 23 0,-21-22 0,21 22 0,-20-22 0,20 22 0,-29-27 0,29 27 0,-28-26 0,28 26 0,-27-26 0,27 26 0,-23-20 1,23 20-1,-18-16 0,18 16 0,0 0 0,0 0 0,0 0 0,0 0 0,0 0 0,0 0 0,0 0 0,0 0 0,-16-6 0,16 6-1,0 0 2,0 0-2,0 0 1,0 0 0,0 0 0,0 0 0,0 0 0,17 8 0,-17-8 0,21 10-1,-21-10 2,27 14-1,-8-4-1,0-1 1,0 5 0,2-4 0,1 3 0,4 1 0,-1 1 0,-1-3 0,4-3 0,-2 1 0,1-3 0,-3 2 0,4-6 0,-10-1 0,6-1 0,-3 1 0,-2 0-1,0-2 0,0 7-2,0-4-2,3 16-5,-5-2-12,7 3-11,3 10 0,-1-5 1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19:50.243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F909CAA7-77DD-4C79-B20C-830180BBC9D9}" emma:medium="tactile" emma:mode="ink">
          <msink:context xmlns:msink="http://schemas.microsoft.com/ink/2010/main" type="writingRegion" rotatedBoundingBox="6883,5425 9597,5425 9597,6524 6883,6524"/>
        </emma:interpretation>
      </emma:emma>
    </inkml:annotationXML>
    <inkml:traceGroup>
      <inkml:annotationXML>
        <emma:emma xmlns:emma="http://www.w3.org/2003/04/emma" version="1.0">
          <emma:interpretation id="{8A8C8650-A5ED-43CB-8059-3091AFF4EA32}" emma:medium="tactile" emma:mode="ink">
            <msink:context xmlns:msink="http://schemas.microsoft.com/ink/2010/main" type="paragraph" rotatedBoundingBox="6883,5425 9597,5425 9597,6524 6883,65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5C4C7D4-35C3-4028-A78A-8FC2A5334AFC}" emma:medium="tactile" emma:mode="ink">
              <msink:context xmlns:msink="http://schemas.microsoft.com/ink/2010/main" type="line" rotatedBoundingBox="6883,5425 9597,5425 9597,6524 6883,6524"/>
            </emma:interpretation>
          </emma:emma>
        </inkml:annotationXML>
        <inkml:traceGroup>
          <inkml:annotationXML>
            <emma:emma xmlns:emma="http://www.w3.org/2003/04/emma" version="1.0">
              <emma:interpretation id="{5CE21EF3-1E5D-45A8-9B07-710E3854EA6B}" emma:medium="tactile" emma:mode="ink">
                <msink:context xmlns:msink="http://schemas.microsoft.com/ink/2010/main" type="inkWord" rotatedBoundingBox="6985,5357 9655,5631 9539,6759 6869,6485"/>
              </emma:interpretation>
              <emma:one-of disjunction-type="recognition" id="oneOf0">
                <emma:interpretation id="interp0" emma:lang="en-CA" emma:confidence="1">
                  <emma:literal>53</emma:literal>
                </emma:interpretation>
                <emma:interpretation id="interp1" emma:lang="en-CA" emma:confidence="1">
                  <emma:literal>5 3</emma:literal>
                </emma:interpretation>
                <emma:interpretation id="interp2" emma:lang="en-CA" emma:confidence="0">
                  <emma:literal>y -3</emma:literal>
                </emma:interpretation>
                <emma:interpretation id="interp3" emma:lang="en-CA" emma:confidence="0">
                  <emma:literal>} -3</emma:literal>
                </emma:interpretation>
                <emma:interpretation id="interp4" emma:lang="en-CA" emma:confidence="0">
                  <emma:literal>S -3</emma:literal>
                </emma:interpretation>
              </emma:one-of>
            </emma:emma>
          </inkml:annotationXML>
          <inkml:trace contextRef="#ctx0" brushRef="#br0">153 0 11,'0'0'15,"0"0"-3,0 0 0,0 0-3,4 15-1,-4-15-1,0 0-1,0 0 0,1 26-2,-1-26 0,0 15 0,0-15-1,2 20 0,-2-20-1,0 19 0,0-19-1,-2 21 1,2-21-1,0 24 0,0-24 0,0 27-1,0-12 0,2 2 1,-4 7 0,4-1-1,-4 2 1,1-1-1,2 0 1,-1 3-1,0-10 1,-3 0-1,3-17 0,-2 21 0,2-21 0,0 0 1,0 0-1,0 0 1,0 0-1,0 0 1,0 0-1,0 0 1,0 0-1,16-17 0,-16 17 0,15-14 1,-15 14-1,21-13 1,-21 13-1,29-18 0,-12 8 0,-2 2 0,-15 8 0,30-7 0,-15 3 0,-15 4-1,29-1 1,-29 1 0,29 7 0,-29-7 0,33 8 1,-33-8-2,29 10 1,-13-5-1,-1 4 1,2 1 0,-17-10 0,28 17-1,-28-17 1,29 19 0,-29-19 0,24 17-1,-24-17 1,26 22 0,-26-22-1,22 24 1,-22-24 0,21 28 0,-15-13 0,3 2 0,-2 0-1,-2 2 1,2-2 0,-5 0 0,3 2 0,-4 0 0,3 0 0,-2 1 0,-2 1 0,0-1 0,-2 2-1,-2-3 1,4 5 0,-6-3 0,6-1 0,-6 1 0,0 1 0,4-2 0,-5-6 0,0 3 0,0-2 1,7-15-1,-15 28 0,15-28 1,-19 22-1,19-22 1,-22 20 0,22-20-1,-28 16 1,28-16-1,-29 17 1,10-7-1,2-1 0,-2-1 1,-2-3-1,1 4 1,-1-7-1,4 1 1,-2-3 0,19 0-1,-27-3 1,27 3 0,-24-9-1,24 9 1,-19-9-1,19 9 1,-19-8-1,19 8 0,-22-9 0,22 9 0,-21-10 1,21 10-1,-24-14 0,7 9 0,17 5 0,-28-12 0,28 12 0,-25-12 0,8 7 0,17 5 0,-28-5 0,28 5 0,-20-5 0,20 5 0,-16-5 0,16 5 0,0 0 0,-21-9 0,21 9 1,0 0-2,-15-13 0,15 13-4,0 0-8,-14-19-19,7 2 0,7 17-1</inkml:trace>
          <inkml:trace contextRef="#ctx0" brushRef="#br0" timeOffset="1284.0735">146-18 4,'0'0'16,"0"0"-2,0 0-2,0 0-1,0 0-1,0 0-2,0 0-2,19 14 1,-19-14-2,0 0-1,17 0 0,-17 0-2,14 2 0,-14-2 0,17 0 0,-17 0-1,17 2 0,-17-2-1,14 3 1,-14-3-1,0 0 0,22 3 1,-22-3-1,0 0 0,18 4 0,-18-4 0,0 0 1,18 1-1,-18-1 0,0 0 0,19 0 0,-19 0 0,0 0 0,19-1 0,-19 1 0,14-2 0,-14 2 1,0 0-1,24-5 0,-24 5 0,0 0 0,17-5 0,-17 5 0,17-2 0,-17 2 0,19 0 0,-19 0 0,14 0 0,-14 0 0,19-2 0,-19 2 0,0 0 0,22-1 0,-22 1 0,19-2 0,-19 2 0,17 0 0,-17 0 0,19-3 0,-19 3 0,19 0 0,-19 0 0,17 0-1,-17 0 1,17-2 1,-17 2-1,17 0-1,-17 0 2,0 0-2,23-4 1,-23 4 0,0 0 0,19-1 0,-19 1 0,0 0 0,20-2 0,-20 2 0,0 0 0,19 0 0,-19 0 0,0 0 0,19-2 0,-19 2 0,0 0 0,0 0 0,19 0 0,-19 0 0,0 0 0,15-3 1,-15 3-1,0 0-1,14-4 1,-14 4-1,0 0-2,0 0-4,0 0-7,0 0-16,0 0 0,0 0 1</inkml:trace>
          <inkml:trace contextRef="#ctx0" brushRef="#br0" timeOffset="3770.2157">2149 206 7,'0'0'18,"0"0"-1,0 0-5,0 0-1,0 0-4,0 0 0,0 0-1,17-12-2,-17 12 0,0 0-1,23-15 0,-23 15 0,20-12-1,-20 12 0,22-9 0,-22 9 0,28-8 0,-28 8-1,26-5 0,-26 5 0,24-5 0,-24 5 0,27 1-1,-27-1 0,21 2 0,-21-2 0,24 7 0,-24-7 0,24 8 0,-24-8 0,20 12 0,-20-12 0,21 16 0,-21-16 0,19 15 0,-19-15 0,14 17 0,-14-17 0,18 16 0,-18-16 0,14 13 0,-14-13 1,0 0-1,14 17 1,-14-17-1,0 0 0,-4 28 1,4-28-1,-8 20 0,3-4 0,5-16 0,-16 29 0,6-14 0,3 0 0,7-15 0,-22 29 0,22-29 0,-26 17 1,26-17-1,-27 16 0,11-8 0,2-1 0,-1-2 0,15-5 0,-27 9 0,27-9 0,-16 8 0,16-8 1,0 0-1,0 0 0,-15-1 1,15 1-1,0 0 0,0 0 0,0 0 0,0 0 0,0 0 0,0 0 0,0 0 0,0 0 0,0 0 0,0 0 0,0 0-1,0 0 1,0 0 0,0 0 0,10-16 0,-10 16 0,14 0 0,-14 0 0,25-3 0,-25 3 0,23-2 0,-23 2 0,22 0 0,-22 0 0,21 2 0,-21-2 0,22 3 0,-22-3 0,26 7 0,-26-7 0,25 9-1,-25-9 1,26 12 0,-7-5 0,-19-7 0,26 11 0,-26-11 0,24 18 0,-9-12 0,-15-6-1,26 16 1,-26-16 0,22 19 0,-22-19 0,21 22 0,-21-22 0,15 24-1,-15-24 1,14 29 0,-7-12 0,-4 0 0,1-2 0,-1 2 0,1 0 0,-6 1 0,2-3 0,-2 0 0,2-15 0,-3 28 0,1-13 0,-3 2 0,3-2 0,-3 1 0,3 1 0,-3-3 0,2 4 0,-2-2 0,0-1 0,5-15 0,-7 22 1,7-22-1,-14 21 0,14-21 0,-16 15 0,16-15 1,-17 17-1,17-17 0,-17 14 0,17-14 1,-20 14-1,20-14 0,-16 8 1,16-8-1,-20 7 0,20-7 1,-23 0-1,23 0 1,-26-5-1,26 5 1,-24-7-1,24 7 0,-25-10 1,11 6-1,-1-1 0,15 5 0,-30-7 0,13 2 0,17 5 0,-24-5 1,24 5-1,-22-3 0,22 3 0,-21-11 1,21 11-1,-20-5 0,20 5 1,-19-8-1,19 8 1,-21-14-1,21 14 1,-20-14 0,20 14-1,-21-18 0,21 18 1,-17-23-1,17 23 0,-19-17 1,19 17-1,-14-20 0,14 20 0,-14-17 0,14 17 0,-13-17 0,13 17 0,0 0-2,-17-21-2,17 21-13,0 0-15,0 0-1,0 0 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20:27.667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ACA7A854-E9EC-421F-8220-2DE9A368170A}" emma:medium="tactile" emma:mode="ink">
          <msink:context xmlns:msink="http://schemas.microsoft.com/ink/2010/main" type="writingRegion" rotatedBoundingBox="5507,4783 8646,4783 8646,6208 5507,6208"/>
        </emma:interpretation>
      </emma:emma>
    </inkml:annotationXML>
    <inkml:traceGroup>
      <inkml:annotationXML>
        <emma:emma xmlns:emma="http://www.w3.org/2003/04/emma" version="1.0">
          <emma:interpretation id="{159DEE77-1A3D-4E81-A23B-52B74C814523}" emma:medium="tactile" emma:mode="ink">
            <msink:context xmlns:msink="http://schemas.microsoft.com/ink/2010/main" type="paragraph" rotatedBoundingBox="5507,4783 8646,4783 8646,6208 5507,62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75B73E5-05FB-431D-AA0B-E928E0F68942}" emma:medium="tactile" emma:mode="ink">
              <msink:context xmlns:msink="http://schemas.microsoft.com/ink/2010/main" type="line" rotatedBoundingBox="5507,4783 8646,4783 8646,6208 5507,6208"/>
            </emma:interpretation>
          </emma:emma>
        </inkml:annotationXML>
        <inkml:traceGroup>
          <inkml:annotationXML>
            <emma:emma xmlns:emma="http://www.w3.org/2003/04/emma" version="1.0">
              <emma:interpretation id="{EEE1606C-2615-462D-93FD-E9D9C93D7FFD}" emma:medium="tactile" emma:mode="ink">
                <msink:context xmlns:msink="http://schemas.microsoft.com/ink/2010/main" type="inkWord" rotatedBoundingBox="5507,4998 6420,4998 6420,6049 5507,6049"/>
              </emma:interpretation>
              <emma:one-of disjunction-type="recognition" id="oneOf0">
                <emma:interpretation id="interp0" emma:lang="en-CA" emma:confidence="0">
                  <emma:literal>2</emma:literal>
                </emma:interpretation>
                <emma:interpretation id="interp1" emma:lang="en-CA" emma:confidence="0">
                  <emma:literal>a</emma:literal>
                </emma:interpretation>
                <emma:interpretation id="interp2" emma:lang="en-CA" emma:confidence="0">
                  <emma:literal>Q</emma:literal>
                </emma:interpretation>
                <emma:interpretation id="interp3" emma:lang="en-CA" emma:confidence="0">
                  <emma:literal>I</emma:literal>
                </emma:interpretation>
                <emma:interpretation id="interp4" emma:lang="en-CA" emma:confidence="0">
                  <emma:literal>Z</emma:literal>
                </emma:interpretation>
              </emma:one-of>
            </emma:emma>
          </inkml:annotationXML>
          <inkml:trace contextRef="#ctx0" brushRef="#br0">195 311 7,'0'0'10,"0"0"0,0 0-1,0 0-1,0 0-2,0 0 0,0 0 0,0 0-1,-15-22-1,15 22 1,-6-17-1,6 17-1,-5-24 2,5 24-2,0-28 0,0 28-1,7-27 0,-7 27-1,9-31 1,-9 31-1,17-29 0,-17 29 1,20-25-1,-20 25 0,23-28 1,-23 28-1,20-22 1,-20 22-1,16-22 0,-16 22 0,12-15 0,-12 15 0,15-11 0,-15 11 0,0 0-1,24-12 0,-24 12 1,16 0-1,-16 0 0,17 7 0,-17-7 0,21 7 0,-21-7 0,25 14 0,-25-14-1,24 15 1,-24-15 0,26 21 0,-11-13 0,-15-8 0,26 21 0,-26-21 0,28 22 0,-28-22 0,22 22 0,-22-22 0,21 27 0,-21-27 0,17 33 0,-10-16 0,-2 3 0,2 1 0,-1-1 0,0 3 0,-1-1 0,-4-2 0,-1 1-1,2 1 1,2-3 0,-10 1 0,6 1 0,0 1 0,-3-1 0,0 1 0,-3-3 1,3 1-1,-4 1 0,2 2 0,0 0 0,-2-3 0,-3 1 0,-1-1 0,3 6 1,-2-6 0,-1 4-1,-1-2 0,2-1 1,-2 3-1,-4-2 1,6-1-1,-2-6 0,0 5 0,-3-2 0,1-3 0,0 0 0,14-15 0,-27 28 0,27-28 1,-31 24-1,31-24 1,-28 17-1,28-17 0,-27 10 1,12-5-1,15-5 1,-30 5-1,30-5 0,-31 5 0,31-5 1,-30 0-1,12 0 0,3-1 0,0-3 0,-1-1 0,-3 0 0,4 0 1,-4-2-1,19 7 0,-28-19 0,28 19 1,-20-20-1,20 20 1,-14-23-1,14 23 1,-7-23-1,7 23 1,-5-21-1,5 4 1,0 17-1,2-27 0,-2 27 1,5-24 0,-5 24-1,5-26 1,-5 26-1,7-17 0,-7 17 0,10-15 1,-10 15-2,0 0 1,17-19-1,-17 19 2,16-9-2,-16 9 2,19-1-1,-19 1 0,19 0 0,-19 0 0,24 6 1,-9-4-1,-15-2 1,26 3-1,-26-3 1,29 11 0,-29-11 0,27 12-1,-27-12 1,18 13-2,-18-13 1,15 24 0,-15-24 0,14 14-1,-14-14 1,17 15 0,-17-15 1,14 19-1,-14-19-1,15 12 1,-15-12 0,16 12 0,-16-12 0,15 14 0,-15-14 0,15 12 0,-15-12 1,16 10-2,-16-10 1,15 12 0,-15-12 0,19 10 0,-19-10 0,17 16 0,-17-16 0,19 15 0,-19-15 0,21 12 0,-21-12 0,19 14 0,-19-14 0,20 10 0,-20-10 0,21 8 0,-21-8 0,22 7 0,-22-7 0,23 7 0,-23-7 0,17 2 0,-17-2 0,15 3 0,-15-3 0,0 0 0,22 0 0,-22 0 0,21 2 0,-21-2 0,22 3 0,-22-3 0,21 4 0,-21-4 0,22 3 0,-22-3 0,28-2 0,-28 2 0,20-10 0,-1 3 1,-19 7-1,31-13 0,-17 2 0,3 3 0,0-1-1,-17 9 0,28-13-3,-28 13-5,19-17-19,-19 17-5,8-14 1,-8 14-1</inkml:trace>
        </inkml:traceGroup>
        <inkml:traceGroup>
          <inkml:annotationXML>
            <emma:emma xmlns:emma="http://www.w3.org/2003/04/emma" version="1.0">
              <emma:interpretation id="{81EAAEA7-F888-4FDE-9475-010FCF2A4D5D}" emma:medium="tactile" emma:mode="ink">
                <msink:context xmlns:msink="http://schemas.microsoft.com/ink/2010/main" type="inkWord" rotatedBoundingBox="8059,4783 8646,4783 8646,6208 8059,6208"/>
              </emma:interpretation>
              <emma:one-of disjunction-type="recognition" id="oneOf1">
                <emma:interpretation id="interp5" emma:lang="en-CA" emma:confidence="0">
                  <emma:literal>0,</emma:literal>
                </emma:interpretation>
                <emma:interpretation id="interp6" emma:lang="en-CA" emma:confidence="0">
                  <emma:literal>9</emma:literal>
                </emma:interpretation>
                <emma:interpretation id="interp7" emma:lang="en-CA" emma:confidence="0">
                  <emma:literal>Q</emma:literal>
                </emma:interpretation>
                <emma:interpretation id="interp8" emma:lang="en-CA" emma:confidence="0">
                  <emma:literal>9,</emma:literal>
                </emma:interpretation>
                <emma:interpretation id="interp9" emma:lang="en-CA" emma:confidence="0">
                  <emma:literal>09</emma:literal>
                </emma:interpretation>
              </emma:one-of>
            </emma:emma>
          </inkml:annotationXML>
          <inkml:trace contextRef="#ctx0" brushRef="#br0" timeOffset="3605.2061">3119 39 5,'0'0'13,"0"0"-2,-5 16 0,5-16-3,0 0 0,-2 15-2,2-15 0,0 0-1,7 24-1,-7-24 0,0 0 1,0 19-2,0-19-1,0 0 1,0 0-1,0 0 0,7 17 0,-7-17-1,0 0 0,0 0-1,0-21-1,0 21-3,2-17 0,-2 17-2,5-20-2,-5 20 1,0-19 0,0 19 1,2-14 1,-2 14 2,0 0 2,0-18 1,0 18 1,0 0 1,0 0 1,0 0 0,0 0 0,0 0 0,0 0 0,0 0 0,0 0 0,0 0 0,0 0 0,0 0 2,0 0-1,0 0-1,0 0 0,0 0 0,0 0 0,0 0-1,0 0 0,0 0 1,-14 17-1,14-17-1,0 0 1,-7 18 0,7-18-1,-2 24 1,-3-10-1,5-14-1,-1 29 1,-1-12-1,-2 2 1,1 0-1,3 1 0,-5 2 1,3 1-1,2-1 0,-3 4 1,-1-4-1,4 2 0,0-2 0,-3 0 0,3-1 1,-4-3-1,4 3-1,-3-1 2,1-1-1,-3 2 0,3-3 0,-4 3 0,0-1 0,3 1 0,-2 1 0,-4-1 0,2 1 0,1-2 0,0 8 0,-2-8 0,-1 6 1,1-1-1,1-1 1,0 0-1,0-3 1,0 1-1,0-7 0,0 2 0,7-17-1,-13 24 2,13-24-2,-14 21 1,14-21 0,-10 24 1,10-24-2,-16 24 1,16-24 0,-13 25 0,13-25 0,-14 26 0,14-26 0,-21 27 0,21-27 0,-15 24 0,15-24 0,-17 22 0,17-22 0,-18 23 0,18-23 0,-13 17 0,13-17 0,-16 20 0,16-20 0,-17 16 0,17-16 0,-17 12 1,17-12-1,-16 6 1,16-6 0,-20 2 0,20-2 0,-17 0 0,17 0 0,-19 0-1,19 0 1,-17 4-1,17-4 0,-17 1 1,17-1-1,0 0 0,-16 2 0,16-2-1,0 0-1,0 0-5,0 0-19,0 0-7,0 0 1,0 0 0</inkml:trace>
          <inkml:trace contextRef="#ctx0" brushRef="#br0" timeOffset="1795.1026">2731-174 8,'0'0'14,"0"0"-2,0 0-2,0 0-1,0 0-3,-12-19 0,12 19-1,0 0 0,0 0-1,-20-3 0,20 3 0,-14 3-1,14-3-1,-20 10 1,20-10-1,-16 14 0,16-14 0,-19 19-1,19-19 1,-15 20-1,15-20 0,-14 21 0,7-6 1,7-15-1,-8 29-1,2-13 1,5 1 1,-4-2-1,-1 4 0,3 0 0,0-1 0,1-1 0,2 2 0,0-2 0,2 0-1,-2 1 1,3-1-1,0 0 1,3 0-1,0-2 1,1 2-1,-5 0 0,8 2 1,-1-4-1,0 1 0,-9-16 0,17 27 1,-17-27-1,20 24 0,-20-24 0,21 22 0,-21-22 0,27 14 1,-13-9-1,-14-5 0,33 5 1,-18-5-1,6 0 0,-6 0 0,7-3 1,-4-2-1,2 0 0,1-1 0,-4-2 0,4-4 0,-3-2 1,0-1-1,-1 0 0,-4-6 1,1 1-1,2 1 0,-1-3 0,-3 1 0,2 2 0,0-1 0,-6-1 1,6 1-1,-6 1 0,4-2 0,-3 4 0,-2-3 0,-2 1 0,-5 4 0,7-1 1,-7 1-1,0 15 0,-2-26 0,2 26 0,-5-27 0,5 27 0,-10-22 0,10 22 1,-17-21-2,17 21 2,-26-19-1,26 19 0,-24-15 0,8 8 0,-2 0 0,2 1 0,-1 0 0,0 1 0,0 2 1,-4-2-1,0 1 0,-1 1 0,3 0 0,-3 1 0,-2 0 0,2 2 0,-2 2-1,0 3 0,-6 0-1,3 5-1,-1-5-3,6 13-5,-12-6-7,13 1-14,4 4 3,-7-1-2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18:06.6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91BF60D-0D67-4EA0-9A0E-9FB879CBE619}" emma:medium="tactile" emma:mode="ink">
          <msink:context xmlns:msink="http://schemas.microsoft.com/ink/2010/main" type="writingRegion" rotatedBoundingBox="20102,6884 16510,6957 16507,6785 20098,6712">
            <msink:destinationLink direction="with" ref="{B41C2F25-5F16-412A-8917-1A1946BDBC38}"/>
          </msink:context>
        </emma:interpretation>
      </emma:emma>
    </inkml:annotationXML>
    <inkml:traceGroup>
      <inkml:annotationXML>
        <emma:emma xmlns:emma="http://www.w3.org/2003/04/emma" version="1.0">
          <emma:interpretation id="{18D1C661-F5AF-49E2-89A2-CEF9B258232E}" emma:medium="tactile" emma:mode="ink">
            <msink:context xmlns:msink="http://schemas.microsoft.com/ink/2010/main" type="paragraph" rotatedBoundingBox="20102,6884 16510,6957 16507,6785 20098,67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7154B41-7455-46A2-97C5-A4683A560863}" emma:medium="tactile" emma:mode="ink">
              <msink:context xmlns:msink="http://schemas.microsoft.com/ink/2010/main" type="line" rotatedBoundingBox="20102,6884 16510,6957 16507,6785 20098,6712"/>
            </emma:interpretation>
          </emma:emma>
        </inkml:annotationXML>
        <inkml:traceGroup>
          <inkml:annotationXML>
            <emma:emma xmlns:emma="http://www.w3.org/2003/04/emma" version="1.0">
              <emma:interpretation id="{759110B2-244B-4E1B-A8B9-BD09433DEDC3}" emma:medium="tactile" emma:mode="ink">
                <msink:context xmlns:msink="http://schemas.microsoft.com/ink/2010/main" type="inkWord" rotatedBoundingBox="20102,6884 16510,6957 16507,6785 20098,6712"/>
              </emma:interpretation>
              <emma:one-of disjunction-type="recognition" id="oneOf0">
                <emma:interpretation id="interp0" emma:lang="en-CA" emma:confidence="0">
                  <emma:literal>test</emma:literal>
                </emma:interpretation>
                <emma:interpretation id="interp1" emma:lang="en-CA" emma:confidence="0">
                  <emma:literal>text</emma:literal>
                </emma:interpretation>
                <emma:interpretation id="interp2" emma:lang="en-CA" emma:confidence="0">
                  <emma:literal>taste</emma:literal>
                </emma:interpretation>
                <emma:interpretation id="interp3" emma:lang="en-CA" emma:confidence="0">
                  <emma:literal>east</emma:literal>
                </emma:interpretation>
                <emma:interpretation id="interp4" emma:lang="en-CA" emma:confidence="0">
                  <emma:literal>tested</emma:literal>
                </emma:interpretation>
              </emma:one-of>
            </emma:emma>
          </inkml:annotationXML>
          <inkml:trace contextRef="#ctx0" brushRef="#br0">0 21 4,'0'0'4,"0"0"-1,0 0 0,25 7-1,-7-5 1,9-1 0,2 1-1,11 0-1,-3-2 1,6 2-1,4-2 0,2 1 0,1-1 0,2 0 0,1 2-1,-5-5 0,7 1 1,-5-2-1,-1 3 0,-1-6 0,-1 2 0,-4-1-1,0 3 0,-7-2-1,-7 3-1,0 0-1,-8 2 0,-1 0-1,-20 0-1,21 5 0</inkml:trace>
          <inkml:trace contextRef="#ctx0" brushRef="#br0" timeOffset="-474.0271">365 57 5,'35'-1'3,"2"1"-1,8-7 1,-2 0 1,5 7-1,-2-2-1,2 2-1,-3 0 0,-1 0-1,-2 0 0,-6 0-1,-5-2-1,-7 2-2,-4 2-1,-20-2-1</inkml:trace>
          <inkml:trace contextRef="#ctx0" brushRef="#br0" timeOffset="571.0325">147 45 4,'-34'2'6,"5"-4"1,6 2-1,5 0-1,18 0 0,-21-3-1,21 3-1,0 0-1,0 0 0,26-9 0,-11 9-1,7 0 0,4 4 0,5-1 0,2 6 0,3-2-2,-2 3 2,4-3-2,1 2 2,6-6-3,-2 4 3,3-4-3,2-10 2,-1 4 3,6-4-3,2 0 2,1-3-2,3 1 2,-1-1-2,-1-1 2,6 4-2,-5 1-1,-1 0 1,-4 3-1,-3 1 1,-10-1-1,-6 1 0,-7 2-1,-3 0 1,-24 0-1,21 3 0,-21-3 0,0 0-2,0 0 0,-21 13-1,4-10-1,-9 0 0,1 1-1,-8-1 2,-3-1 0</inkml:trace>
          <inkml:trace contextRef="#ctx0" brushRef="#br0" timeOffset="1562.0892">515 95 0,'-31'2'4,"3"2"-1,-1-1 0,14-1 0,-3 0 0,18-2 0,0 0 0,0 0 0,0 0-1,19 1 1,4-2-2,7-1 1,8 0 0,5 2-1,5-2 0,2 1 0,1 1 0,4-2 0,0 2 0,0 3 0,-3-1 0,1 0 0,-7 0 0,2 1 0,-1 0-1,-5-1 0,5-2 1,-4 0-1,3-2 0,-1 1 1,-1-6-1,3-2 2,-3-1-2,-3 6 2,2-6-1,-7 1 1,0 2-2,-5 2 2,-3 3-3,-4 1 1,-5 1-1,-19 0 0,22 3-1,-22-3 0,0 0 0,0 0-1,0 0 0,-26 19-3,7-10 3,-1-6-2,-8 2 3,-3-1-2,-5 1 2,-1-1-1,-3-1 2,-1-5 0,0 2 1,-4 0 0,1 0 0,2-3 0,-1 3-1,-1-2 1,4 0 0,-3 2 0,2 2 0,0-2 0,5 0 1,-5 2-1,7-2 1,-1 0 0,6 0 1,5 0-1,3-2 1,4 0 0,17 2-1,-20-3 1,20 3-1,0 0 1,0 0-1,0 0 3,5-17-3,-5 17 2,26-9-1,-9 7 1,10-5-2,1 6 3,8-1-3,5 2 0,2-2 0,5 2-1,3-2 1,3 1-1,2-1 1,2 2-1,-3-4 0,2 4 0,1-3 1,-3 1-1,-5-1 0,0-2 0,-6 3 0,5-2 0,-7 1 0,1 0 0,-1-1 0,-5 1 0,1 1-1,-5 0 0,-4 2 0,0-3 0,-10 3-2,-2-2 0,-17 2-1,21-2-1,-21 2-1,0 0-2,0 0 0,-23 7 0</inkml:trace>
          <inkml:trace contextRef="#ctx0" brushRef="#br0" timeOffset="2081.119">995 36 3,'0'0'3,"21"0"1,-6 2-1,6-1 0,13-1 0,0 2-1,4-2 0,8 3 0,2-3-1,4 2 1,1-2-1,7 2 1,-5 0-2,5-1 1,4 1 0,-4 2-1,3 4 0,2-3-1,1 4 1,-1-5-2,0-4 2,-1 0 0,3-2 0,-2-2 0,-3-4 0,-1 1 2,-4-4-2,0 6 2,-8 0-1,-2 2-1,-4 1 0,-7-2 0,-7 3 0,-3 1-1,-6 0 0,-20 0-2,24 0 0,-24 0-1,0 0-1,0 0-1,0 0-1</inkml:trace>
          <inkml:trace contextRef="#ctx0" brushRef="#br0" timeOffset="3252.1859">1388 98 0,'46'-2'0,"8"2"1,6-7 0,1 4 2,8-4-2,-2 5 2,3-6-1,1 4 1,-4-3-1,1 4 2,3 3-2,-6 0 0,-2 2 0,-1-4 0,-4 0-1,-1 2 0,-4-3 0,-3 1 0,-4 0-1,2-1 1,-1 1-1,-3 0 0,-1 2 0,5-1 1,-3 2-2,0-1 1,-1-1 1,-1 1-1,0-2 0,-3 0 0,-3 0 0,-1 1-1,2-1-3,-2 2-6,-10-10-9</inkml:trace>
          <inkml:trace contextRef="#ctx0" brushRef="#br0" timeOffset="2674.1529">1573 57 2,'0'0'3,"30"0"1,-5 1-1,4-1 0,8 0 0,5 0-1,5 0 1,3 2-1,-1 0 1,3 0-1,3 3 0,3-2-2,-1 6 1,4-7-2,-2 3 2,6-5-2,-3-2 2,0 2-1,1-9 0,1 4 2,-10-3-2,3 1 3,-2-2-3,-5 2 2,0 5-2,-4-1 0,-1 1 0,-3-1 0,1 1 0,-5-2 0,-2 3-1,-3-1 0,-6 0 0,1-1 0,-6 1 0,-3-1-1,-2 3 0,-17 0 0,22-4 1,-22 4-2,0 0 0,0 0 0,0 0-1,0 0 1,0 0 0,0 0 0,0 0 1,-31 2 0,13 0 1,-10-1 0</inkml:trace>
          <inkml:trace contextRef="#ctx0" brushRef="#br0" timeOffset="2704.1547">2989 20 0</inkml:trace>
          <inkml:trace contextRef="#ctx0" brushRef="#br0" timeOffset="2697.1543">3084 17 0</inkml:trace>
          <inkml:trace contextRef="#ctx0" brushRef="#br0" timeOffset="7872.4503">2644-20 5,'55'0'4,"0"-3"0,5 5-1,-1-2-1,1 1-1,-4 1 1,-3-2-1,-1 0 0,-7-2-1,-3 1 1,-4-3-1,-4 1 0,1 1 0,-8-1 0,-1-3-2,-5 5-1,-6-5-5,2 8-2</inkml:trace>
          <inkml:trace contextRef="#ctx0" brushRef="#br0" timeOffset="7436.4253">2701 18 4,'57'2'4,"4"3"0,-2-3-1,-1-2-1,-3-2 0,2 0 0,-4-1-2,-7-2 1,4-2-1,-2 0 0,-5 0 0,-7 0-1,0 3-2,-7-2-2,-5 7-5</inkml:trace>
          <inkml:trace contextRef="#ctx0" brushRef="#br0" timeOffset="8802.5035">2361 111 2,'19'-3'3,"7"-2"-2,6 1 1,4 1-1,6 1 1,4 2 0,0 0 0,4 0 0,5 2 0,2-1 0,-1 1-1,4-2 0,2-5 0,0 2 2,3-3-3,-3 0 3,1-5-3,-1 3 2,-2-4-1,-5 5 1,-7 4-2,-5-3-2,-5 0 1,-4 2-2,-13 1-2,-4 1-1,-17 2 0,15 2-2</inkml:trace>
          <inkml:trace contextRef="#ctx0" brushRef="#br0" timeOffset="8307.475">2540-39 3,'0'0'6,"0"0"-1,27-14-1,-5 14-1,4 0 0,8 0 0,2 0 0,6 0-1,4 0 0,4 0-1,3-2 0,0 1 0,2-3 0,0 1 0,-4 1 0,1-1-1,-6 1 0,2-1 1,-5-1-1,-5 2-1,-7 1 0,1-1-1,-11 4-3,-4-4-3,0 5-3</inkml:trace>
          <inkml:trace contextRef="#ctx0" brushRef="#br0" timeOffset="9472.5418">2033 9 0,'-137'-4'0,"5"1"1,0-2 0,1 1 0,9 4-1,4 4 0,12-4 0,8 6-1</inkml:trace>
          <inkml:trace contextRef="#ctx0" brushRef="#br0" timeOffset="10395.5946">2744-2 6,'-83'-1'6,"-18"1"-1,-12 1-2,-19 3-3,-14 3-1,-9 1-2,-4 1-2,-6 4-2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18:11.7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41C2F25-5F16-412A-8917-1A1946BDBC38}" emma:medium="tactile" emma:mode="ink">
          <msink:context xmlns:msink="http://schemas.microsoft.com/ink/2010/main" type="inkDrawing" rotatedBoundingBox="16557,6737 19823,6804 19822,6856 16556,6789" semanticType="underline" shapeName="Other">
            <msink:sourceLink direction="with" ref="{791BF60D-0D67-4EA0-9A0E-9FB879CBE619}"/>
          </msink:context>
        </emma:interpretation>
      </emma:emma>
    </inkml:annotationXML>
    <inkml:trace contextRef="#ctx0" brushRef="#br0">49-37 4,'28'-5'6,"-2"3"-2,-4 2-1,-1 0-2,1 2 1,-5 3-1,9-3 1,-9 0 1,9-1-1,-6-1 0,8 0 1,-3 0-1,1-1 0,3-1-1,-3 0 0,3 2 0,0-2-1,-1 1 1,-1-1-1,-1 2 1,-2 2-1,-2-1 1,2 1 0,1 2 0,-5-3-1,2 1 1,-3 2 0,0-3 1,2 1-1,3-2 0,-4 2 1,-1-2-1,7 1 0,-5-1 1,3 2-1,-4-2 0,8 2 1,-8 0-1,3-1 0,1 1-1,0 0 1,-4 0 0,1 1 0,1-1 0,-5-1 1,0 1-1,4 2 0,-2-3 0,0 3 1,-2-2-1,2-1 0,-2-1 1,2 2-1,0-4 0,-2 4-1,4-4 1,-3 2 0,1 0-1,2 0 1,-4-1 1,5 1-1,-5-2-1,2 2 1,4-2 0,-6 4-1,0-2 1,2 0-1,-4-2 0,4 2 1,-2 2-1,2-2 1,0 0-1,-2 0 1,6-2-1,-5 4 1,-2-2-1,5 2 1,-1-2-1,1 1 1,-4-1-1,3 0 1,1 0-1,1 0 0,4 0 0,-4 0 0,4-1 1,-2-1-1,5 0 0,1 2 0,-1-2 0,-2 1 0,2-1 0,1 2 0,-3 0 0,0-2 0,-1 2 0,2 0 1,1 2-1,-2-2 0,2 5 0,-1-3 0,-1 0 0,1-1 0,-2 3 1,-1-2-1,-4-1 0,6-1 0,-4 2 0,2-2 0,1 2 0,-2-2 1,2 5-1,-2-5-1,3 0 1,-1 2 1,0-2-1,-2 0 0,0 0 0,2 0 0,-4 0 0,5 0 0,-6 1 0,3-2 0,0-1 0,-2 2 0,4-4 0,-4 3 0,6-1 0,-2 0 0,1-1 0,7 1 0,-3 0 0,2 1 0,1-1 0,-1-2-3,1 6-2,-6-4-11,-6 1-11,12 8-2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19:19.875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93EC170F-1D94-434B-9A94-2DFF558090BE}" emma:medium="tactile" emma:mode="ink">
          <msink:context xmlns:msink="http://schemas.microsoft.com/ink/2010/main" type="inkDrawing" rotatedBoundingBox="5603,5838 5775,4916 6199,4995 6027,5917" semanticType="callout" shapeName="Other"/>
        </emma:interpretation>
      </emma:emma>
    </inkml:annotationXML>
    <inkml:trace contextRef="#ctx0" brushRef="#br0">508 9 11,'0'0'12,"0"0"-2,0 0-1,0 0-3,0 0 0,0 0-2,0 0 0,-26-5 0,26 5 0,-15-1 0,15 1 0,-17-4-1,17 4 1,-21 0-1,21 0 0,-26 5-2,26-5 1,-34 9-1,34-9 0,-28 14-1,28-14 1,-29 17 0,29-17-1,-22 13 1,22-13 0,-24 19 0,24-19 0,-24 24 0,24-24 0,-24 26-1,24-26 1,-22 29-1,22-29 1,-21 30 0,14-14-1,0 3 1,-1-2 0,-1 1-1,-1 1 1,3-2 0,0 9 0,-2-11 0,3 6 0,-3-2-1,2-2 1,0-2 0,-3 7 0,3-5-1,-1 0 1,2 1 0,0 2-1,-1-3 1,0 0 0,2 0-1,1 0 1,4-17-1,-7 28 1,7-28-1,-8 29 0,8-29 1,-4 27-1,4-27 0,-1 26 1,1-26-1,-2 24 1,2-24-1,3 22 0,-3-22 1,11 19-1,-11-19 1,8 24 0,-8-24 0,17 22-1,-17-22 1,21 25-1,-21-25 1,19 28-1,-19-28 0,20 18 0,-20-18 0,19 19 0,-19-19 0,21 14 0,-21-14 0,22 7 0,-22-7 0,26 5 0,-26-5 1,31-2-1,-31 2 0,29-5 0,-13 2 0,1-2 0,-2-1 1,-15 6-1,28-15 0,-28 15 1,29-22-1,-29 22 1,22-28-2,-22 28 2,17-30-2,-17 30 1,19-31-1,-19 31 1,14-29-1,-14 29 1,7-26 0,-7 26 0,3-20 0,-3 20 0,-3-21 1,3 21-1,-9-17 0,9 17 0,-14-17 0,14 17 0,-17-17 0,17 17 0,-22-12 0,22 12 0,-26-10 0,26 10 0,-26-9 0,26 9 0,-29-5 0,14 3 0,-1 1 0,1 1 0,-1 0 0,-1 3 0,-2 2 0,2-1 0,0 4 0,2 1 0,-4 1-1,3 2 0,16-12 0,-25 26-2,16-9-2,-10-7-3,19 14-5,-15-12-11,15-12-6,-11 29-2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19:22.045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847B87EE-67CF-467D-8152-C45556612618}" emma:medium="tactile" emma:mode="ink">
          <msink:context xmlns:msink="http://schemas.microsoft.com/ink/2010/main" type="inkDrawing" rotatedBoundingBox="8495,6004 8696,5118 9369,5271 9168,6157" semanticType="callout" shapeName="Other"/>
        </emma:interpretation>
      </emma:emma>
    </inkml:annotationXML>
    <inkml:trace contextRef="#ctx0" brushRef="#br0">195 188 6,'0'0'12,"-15"-4"0,15 4-2,0 0-1,0 0-1,-14-22-1,14 22-1,2-19 0,-2 19-2,6-20 1,-6 20-1,12-22-1,-12 22-1,21-24 1,-21 24-1,21-24 0,-6 14 0,-15 10 0,28-16-1,-28 16 1,29-14-1,-29 14 0,27-8 1,-27 8-1,26-5-1,-26 5 1,22-2 0,-22 2 0,19 5-1,-19-5 1,24 12-1,-24-12 1,22 14 0,-22-14-1,21 22 1,-21-22-1,27 22 1,-27-22-1,19 21 1,-19-21-1,18 27 1,-18-27-1,15 29 1,-12-13-1,1 4 0,-1-1 0,1 0 0,-4-2 1,0 5-1,0-2 0,-4 3 0,4-1 0,-5-3 0,-2 5 0,2-2 0,0 0 0,-5-2 0,5 1 0,-6 1 0,4-3 0,-3 0 0,3 5 0,-5-6 0,0 3 1,4 1-1,-6 0 0,4 1 0,-8-5 0,5 5 0,-3-8 0,-1 5 0,0-2 0,1-1 0,1 0 0,-4-4 0,0 3 0,2 1 0,-4-3 0,1-3 0,-1 0 0,-1-4 0,3-4 0,0 0 0,-1-3 1,2-3-1,1-4 0,-2-3 0,6-2 0,13 12 1,-26-27-1,17 11 0,6-3 0,-2 4 0,3 0 0,2-1 0,0 16 0,4-32 0,-4 32 0,6-28 0,-6 28 1,12-20-1,-12 20 0,9-24 0,-9 24 0,15-19 0,-15 19 0,18-15 0,-18 15 0,22-14-1,-22 14 2,20-3-1,-20 3 0,23 7 0,-23-7 0,26 10 0,-11-3 1,-15-7-1,31 15 0,-16-10 1,2 2-1,1 3 0,-1 1 0,0-1 0,-2-2 0,4 4 0,-3-1 0,1 2 0,0-4 0,-1-1 0,2 1 1,1-1-1,0 3 0,2-3 1,-4 2-1,3 1 0,-1-1 0,0 2 1,-3-4-1,-1 3 0,1-3 0,-1-1 0,-15-7 0,26 10 0,-26-10 0,20 7 0,-20-7 0,16 0 0,-16 0 0,0 0-2,17-3-2,-17 3-5,0 0-17,0 0-7,0 0 1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7878E-7" units="1/dev"/>
        </inkml:channelProperties>
      </inkml:inkSource>
      <inkml:timestamp xml:id="ts0" timeString="2014-11-23T06:19:24.59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Group>
    <inkml:annotationXML>
      <emma:emma xmlns:emma="http://www.w3.org/2003/04/emma" version="1.0">
        <emma:interpretation id="{06CB39E6-AE1B-444A-897E-C2399F439A28}" emma:medium="tactile" emma:mode="ink">
          <msink:context xmlns:msink="http://schemas.microsoft.com/ink/2010/main" type="writingRegion" rotatedBoundingBox="22709,1201 22855,3561 21981,3615 21835,1255"/>
        </emma:interpretation>
      </emma:emma>
    </inkml:annotationXML>
    <inkml:traceGroup>
      <inkml:annotationXML>
        <emma:emma xmlns:emma="http://www.w3.org/2003/04/emma" version="1.0">
          <emma:interpretation id="{2406FA22-767E-49C2-8141-6936713E91A4}" emma:medium="tactile" emma:mode="ink">
            <msink:context xmlns:msink="http://schemas.microsoft.com/ink/2010/main" type="paragraph" rotatedBoundingBox="22709,1201 22855,3561 21981,3615 21835,12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1DF0089-8274-43C0-A3E1-82827EDD37ED}" emma:medium="tactile" emma:mode="ink">
              <msink:context xmlns:msink="http://schemas.microsoft.com/ink/2010/main" type="line" rotatedBoundingBox="22709,1201 22855,3561 21981,3615 21835,1255"/>
            </emma:interpretation>
          </emma:emma>
        </inkml:annotationXML>
        <inkml:traceGroup>
          <inkml:annotationXML>
            <emma:emma xmlns:emma="http://www.w3.org/2003/04/emma" version="1.0">
              <emma:interpretation id="{409CC13D-10BF-4F75-9F67-392CFD706FDB}" emma:medium="tactile" emma:mode="ink">
                <msink:context xmlns:msink="http://schemas.microsoft.com/ink/2010/main" type="inkWord" rotatedBoundingBox="22709,1201 22855,3561 21981,3615 21835,1255"/>
              </emma:interpretation>
              <emma:one-of disjunction-type="recognition" id="oneOf0">
                <emma:interpretation id="interp0" emma:lang="en-CA" emma:confidence="0">
                  <emma:literal>13</emma:literal>
                </emma:interpretation>
                <emma:interpretation id="interp1" emma:lang="en-CA" emma:confidence="0">
                  <emma:literal>1,</emma:literal>
                </emma:interpretation>
                <emma:interpretation id="interp2" emma:lang="en-CA" emma:confidence="0">
                  <emma:literal>1</emma:literal>
                </emma:interpretation>
                <emma:interpretation id="interp3" emma:lang="en-CA" emma:confidence="0">
                  <emma:literal>13,</emma:literal>
                </emma:interpretation>
                <emma:interpretation id="interp4" emma:lang="en-CA" emma:confidence="0">
                  <emma:literal>I</emma:literal>
                </emma:interpretation>
              </emma:one-of>
            </emma:emma>
          </inkml:annotationXML>
          <inkml:trace contextRef="#ctx0" brushRef="#br0">1 0 1,'0'0'9,"0"0"-2,0 0 0,0 0 0,0 0 0,0 0-2,0 0 1,8 17-1,-8-17 0,-3 24 0,3-24-2,-4 29 0,1-14 0,3 2-1,0 2 0,2-2 0,-4 4 0,4 1-1,-4-1 2,5 2-2,-3 0 1,2 2-1,0-1-1,1 0 1,-1 0-1,0 0 1,-1 3-1,1-5 1,0-3-1,0 5 1,-4-2-1,4-3 1,-1-2-1,-2 0 1,1-17-1,0 29 1,0-29-1,0 23 0,0-23 0,0 0 1,0 15-1,0-15 0,0 0-1,0 0-1,0 0-3,0 0-4,0 0-4,0 0-8,-21-3-6</inkml:trace>
          <inkml:trace contextRef="#ctx0" brushRef="#br0" timeOffset="805.046">-458 806 6,'0'0'11,"0"0"-1,0 0-1,-6 16-1,6-16 0,0 0-1,0 0 0,15 5-1,-15-5-1,21 1 0,-6 1-1,-15-2-1,33 2-1,-18-4 0,6 2-1,-1-3 1,3 3-1,-3-4 0,8 3-1,-1-3 1,-5 3 0,6-3-1,-4 4 1,0-2 0,-2 2-1,-1-1 1,3 1 0,-7 0-1,2 0 1,-2 0-1,4 0 0,-4-2 1,2 2-1,0 0 0,1 0 0,1 0 0,1-2 0,0 1 0,2-1 0,0 0 0,2-1 0,-2-1 1,4 1-1,-8 1 0,1-1 0,-6 1 0,4 0 0,-19 2 0,22-1 0,-22 1 0,0 0 0,14-2 0,-14 2 0,0 0 0,0 0 0,0 0 0,0 0 0,0 0 0,0 0-1,0 0 1,0 0-3,21 7-3,-21-7-8,0 0-10,0 0-6</inkml:trace>
          <inkml:trace contextRef="#ctx0" brushRef="#br0" timeOffset="3689.2111">-267 202 0,'0'0'10,"0"0"-1,0 0-1,0 0-1,0 0-2,0 0 0,0 0-1,7-19 0,-7 19-1,0 0 1,20-22-2,-20 22 1,19-21 0,-19 21 0,19-22-1,-19 22 1,22-26-2,-22 26 1,19-25 0,-19 25 0,16-24-1,-16 24 2,15-26-2,-13 11 0,-2 15 1,10-26-1,-3 9 1,-7 17-1,12-27 1,-12 27-2,14-26 2,-14 26-2,14-24 0,-8 9 0,-6 15 0,14-28 0,-14 28 1,9-29-1,-9 29 0,8-25 1,-8 25 0,7-19 0,-7 19 0,5-19-1,-5 19 1,11-15 0,-11 15 0,0 0-1,10-19 1,-10 19-1,0 0 0,0 0 0,0 0 1,0 0-1,0 0 0,0 0 0,0 0 0,0 0 0,0 0 1,0 0-1,0 20 0,0-20 0,-4 16 0,4-16 0,-1 19 1,1-19-1,-7 22 0,5-7 1,2 2-1,-5-1 1,5 1-1,-3 0 1,-4 3-2,7-1 2,-4 2-2,4-4 1,-7 3-1,7-3 1,0 4-1,2-4 1,-4-2 0,-1 2 0,1-1 0,2-16 0,-1 27 0,1-27 0,-7 27 0,5-11 0,2-1 0,0-15 0,-2 31 0,-1-14 0,3-2 0,3 4-1,-3-4 1,2 4 0,1-2 1,-1 4-1,0-6-1,-2 6 1,2-2 0,-2 3 0,3 0 1,-3 0-2,2-1 1,1 3 0,-1-2 0,3-3 0,-3-1 1,5-1-2,-7-1 1,0-16 0,8 27 0,-8-27 0,7 17-1,-7-17-2,0 0-2,7 17-6,-7-17-14,0 0-4,0 0-1</inkml:trace>
          <inkml:trace contextRef="#ctx0" brushRef="#br0" timeOffset="2021.1156">-217 1295 1,'17'-2'16,"-17"2"-3,20-10-1,-20 10-3,26-12-1,-9 9-1,-1-8 0,11 8-2,-3-4 0,5 5 1,-3-1-2,3 1-1,-5 0 0,6 6 0,-10-4-1,1 7-1,-6-2 1,4 3-1,-19-8 0,21 29 0,-14-10-1,-4-2 1,-3 6 0,-7-1 0,-3 2 0,-6 5-1,-6-5 1,-4 1 0,-5-3-1,1 4 0,0-5 0,1-8 0,9-1 1,1-3-1,19-9 0,0 0 0,0 0 1,7-21-1,10 8 0,5 1 1,2-2-1,5 0 0,2 6 0,2 3 0,-2 5 0,-2 6 0,-2 8-1,1 1 1,-6 11 0,-3 1 0,-4 6-1,-4 4 1,-1 3 0,-5-1 0,0 0-1,-5 2 1,-3-5 0,-6 4 0,-1-5 0,-9-4 0,-3 2 0,-2-8 1,-7-1-1,2-5 1,-7-4-1,1-8 1,-6 0 0,3-7-1,-1-7 1,-2-1-2,5-4 1,-2 0 0,7-2 0,4 2-1,4 2-1,9 0-2,14 10-5,-20-11-18,20 11-3,-7-17-1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customXml" Target="../ink/ink3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emf"/><Relationship Id="rId5" Type="http://schemas.openxmlformats.org/officeDocument/2006/relationships/customXml" Target="../ink/ink4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image" Target="../media/image17.emf"/><Relationship Id="rId3" Type="http://schemas.openxmlformats.org/officeDocument/2006/relationships/image" Target="../media/image7.png"/><Relationship Id="rId7" Type="http://schemas.openxmlformats.org/officeDocument/2006/relationships/image" Target="../media/image14.emf"/><Relationship Id="rId12" Type="http://schemas.openxmlformats.org/officeDocument/2006/relationships/customXml" Target="../ink/ink8.xml"/><Relationship Id="rId17" Type="http://schemas.openxmlformats.org/officeDocument/2006/relationships/image" Target="../media/image19.emf"/><Relationship Id="rId2" Type="http://schemas.openxmlformats.org/officeDocument/2006/relationships/image" Target="../media/image1.emf"/><Relationship Id="rId16" Type="http://schemas.openxmlformats.org/officeDocument/2006/relationships/customXml" Target="../ink/ink1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.xml"/><Relationship Id="rId11" Type="http://schemas.openxmlformats.org/officeDocument/2006/relationships/image" Target="../media/image16.emf"/><Relationship Id="rId5" Type="http://schemas.microsoft.com/office/2007/relationships/hdphoto" Target="../media/hdphoto1.wdp"/><Relationship Id="rId15" Type="http://schemas.openxmlformats.org/officeDocument/2006/relationships/image" Target="../media/image18.emf"/><Relationship Id="rId10" Type="http://schemas.openxmlformats.org/officeDocument/2006/relationships/customXml" Target="../ink/ink7.xml"/><Relationship Id="rId4" Type="http://schemas.openxmlformats.org/officeDocument/2006/relationships/image" Target="../media/image12.png"/><Relationship Id="rId9" Type="http://schemas.openxmlformats.org/officeDocument/2006/relationships/image" Target="../media/image15.emf"/><Relationship Id="rId14" Type="http://schemas.openxmlformats.org/officeDocument/2006/relationships/customXml" Target="../ink/ink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13" Type="http://schemas.openxmlformats.org/officeDocument/2006/relationships/customXml" Target="../ink/ink15.xml"/><Relationship Id="rId18" Type="http://schemas.openxmlformats.org/officeDocument/2006/relationships/image" Target="../media/image26.emf"/><Relationship Id="rId3" Type="http://schemas.openxmlformats.org/officeDocument/2006/relationships/image" Target="../media/image7.png"/><Relationship Id="rId21" Type="http://schemas.openxmlformats.org/officeDocument/2006/relationships/customXml" Target="../ink/ink19.xml"/><Relationship Id="rId7" Type="http://schemas.openxmlformats.org/officeDocument/2006/relationships/customXml" Target="../ink/ink12.xml"/><Relationship Id="rId12" Type="http://schemas.openxmlformats.org/officeDocument/2006/relationships/image" Target="../media/image23.emf"/><Relationship Id="rId17" Type="http://schemas.openxmlformats.org/officeDocument/2006/relationships/customXml" Target="../ink/ink17.xml"/><Relationship Id="rId2" Type="http://schemas.openxmlformats.org/officeDocument/2006/relationships/image" Target="../media/image1.emf"/><Relationship Id="rId16" Type="http://schemas.openxmlformats.org/officeDocument/2006/relationships/image" Target="../media/image25.emf"/><Relationship Id="rId20" Type="http://schemas.openxmlformats.org/officeDocument/2006/relationships/image" Target="../media/image2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11" Type="http://schemas.openxmlformats.org/officeDocument/2006/relationships/customXml" Target="../ink/ink14.xml"/><Relationship Id="rId5" Type="http://schemas.openxmlformats.org/officeDocument/2006/relationships/customXml" Target="../ink/ink11.xml"/><Relationship Id="rId15" Type="http://schemas.openxmlformats.org/officeDocument/2006/relationships/customXml" Target="../ink/ink16.xml"/><Relationship Id="rId10" Type="http://schemas.openxmlformats.org/officeDocument/2006/relationships/image" Target="../media/image22.emf"/><Relationship Id="rId19" Type="http://schemas.openxmlformats.org/officeDocument/2006/relationships/customXml" Target="../ink/ink18.xml"/><Relationship Id="rId4" Type="http://schemas.openxmlformats.org/officeDocument/2006/relationships/image" Target="../media/image13.png"/><Relationship Id="rId9" Type="http://schemas.openxmlformats.org/officeDocument/2006/relationships/customXml" Target="../ink/ink13.xml"/><Relationship Id="rId14" Type="http://schemas.openxmlformats.org/officeDocument/2006/relationships/image" Target="../media/image24.emf"/><Relationship Id="rId22" Type="http://schemas.openxmlformats.org/officeDocument/2006/relationships/image" Target="../media/image28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7.png"/><Relationship Id="rId7" Type="http://schemas.openxmlformats.org/officeDocument/2006/relationships/image" Target="../media/image210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1.xml"/><Relationship Id="rId5" Type="http://schemas.openxmlformats.org/officeDocument/2006/relationships/image" Target="../media/image200.emf"/><Relationship Id="rId10" Type="http://schemas.openxmlformats.org/officeDocument/2006/relationships/image" Target="../media/image230.emf"/><Relationship Id="rId4" Type="http://schemas.openxmlformats.org/officeDocument/2006/relationships/customXml" Target="../ink/ink20.xml"/><Relationship Id="rId9" Type="http://schemas.openxmlformats.org/officeDocument/2006/relationships/customXml" Target="../ink/ink2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7.png"/><Relationship Id="rId7" Type="http://schemas.openxmlformats.org/officeDocument/2006/relationships/image" Target="../media/image250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4.xml"/><Relationship Id="rId5" Type="http://schemas.openxmlformats.org/officeDocument/2006/relationships/image" Target="../media/image240.emf"/><Relationship Id="rId10" Type="http://schemas.openxmlformats.org/officeDocument/2006/relationships/image" Target="../media/image270.emf"/><Relationship Id="rId4" Type="http://schemas.openxmlformats.org/officeDocument/2006/relationships/customXml" Target="../ink/ink23.xml"/><Relationship Id="rId9" Type="http://schemas.openxmlformats.org/officeDocument/2006/relationships/customXml" Target="../ink/ink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customXml" Target="../ink/ink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Problèmes avec des balances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886200"/>
            <a:ext cx="3276599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9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09700"/>
            <a:ext cx="59563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318" y="1539875"/>
            <a:ext cx="514189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4775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" y="457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Quelle est la valeur d’un cercle ENTIER?</a:t>
            </a:r>
            <a:endParaRPr lang="fr-FR" sz="3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52600"/>
            <a:ext cx="1295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16</a:t>
            </a:r>
            <a:endParaRPr lang="fr-FR" sz="36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9" name="Ink 18"/>
              <p14:cNvContentPartPr/>
              <p14:nvPr/>
            </p14:nvContentPartPr>
            <p14:xfrm>
              <a:off x="2477900" y="1953040"/>
              <a:ext cx="976680" cy="39600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66020" y="1935400"/>
                <a:ext cx="1006560" cy="43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857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19200"/>
            <a:ext cx="640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35075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066800"/>
            <a:ext cx="711819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457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Quelle est la valeur d’un cercle ENTIER?</a:t>
            </a:r>
            <a:endParaRPr lang="fr-FR" sz="36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381125"/>
            <a:ext cx="992281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2" name="Ink 21"/>
              <p14:cNvContentPartPr/>
              <p14:nvPr/>
            </p14:nvContentPartPr>
            <p14:xfrm>
              <a:off x="1982180" y="1721920"/>
              <a:ext cx="1130400" cy="5133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62380" y="1702120"/>
                <a:ext cx="1169640" cy="552960"/>
              </a:xfrm>
              <a:prstGeom prst="rect">
                <a:avLst/>
              </a:prstGeom>
            </p:spPr>
          </p:pic>
        </mc:Fallback>
      </mc:AlternateContent>
      <p:sp>
        <p:nvSpPr>
          <p:cNvPr id="26" name="TextBox 25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44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4781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19200"/>
            <a:ext cx="640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35075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79525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8092">
            <a:off x="5731862" y="1054585"/>
            <a:ext cx="1162050" cy="17811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/>
              <p14:cNvContentPartPr/>
              <p14:nvPr/>
            </p14:nvContentPartPr>
            <p14:xfrm>
              <a:off x="5942900" y="2418160"/>
              <a:ext cx="1293840" cy="720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38940" y="2412371"/>
                <a:ext cx="1301040" cy="843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Ink 21"/>
              <p14:cNvContentPartPr/>
              <p14:nvPr/>
            </p14:nvContentPartPr>
            <p14:xfrm>
              <a:off x="5960540" y="2434720"/>
              <a:ext cx="1176120" cy="244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57300" y="2429239"/>
                <a:ext cx="1183680" cy="401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1" name="Ink 40"/>
              <p14:cNvContentPartPr/>
              <p14:nvPr/>
            </p14:nvContentPartPr>
            <p14:xfrm>
              <a:off x="2030780" y="1791760"/>
              <a:ext cx="183240" cy="325080"/>
            </p14:xfrm>
          </p:contentPart>
        </mc:Choice>
        <mc:Fallback xmlns="">
          <p:pic>
            <p:nvPicPr>
              <p:cNvPr id="41" name="Ink 4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012060" y="1776640"/>
                <a:ext cx="21384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2" name="Ink 41"/>
              <p14:cNvContentPartPr/>
              <p14:nvPr/>
            </p14:nvContentPartPr>
            <p14:xfrm>
              <a:off x="3068300" y="1859800"/>
              <a:ext cx="244800" cy="31320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049220" y="1842160"/>
                <a:ext cx="282960" cy="34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6" name="Ink 45"/>
              <p14:cNvContentPartPr/>
              <p14:nvPr/>
            </p14:nvContentPartPr>
            <p14:xfrm>
              <a:off x="7885460" y="440320"/>
              <a:ext cx="314640" cy="851760"/>
            </p14:xfrm>
          </p:contentPart>
        </mc:Choice>
        <mc:Fallback xmlns="">
          <p:pic>
            <p:nvPicPr>
              <p:cNvPr id="46" name="Ink 4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873220" y="423400"/>
                <a:ext cx="342360" cy="88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9" name="Ink 48"/>
              <p14:cNvContentPartPr/>
              <p14:nvPr/>
            </p14:nvContentPartPr>
            <p14:xfrm>
              <a:off x="6744260" y="675040"/>
              <a:ext cx="817560" cy="584280"/>
            </p14:xfrm>
          </p:contentPart>
        </mc:Choice>
        <mc:Fallback xmlns="">
          <p:pic>
            <p:nvPicPr>
              <p:cNvPr id="49" name="Ink 4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725540" y="660280"/>
                <a:ext cx="846360" cy="604080"/>
              </a:xfrm>
              <a:prstGeom prst="rect">
                <a:avLst/>
              </a:prstGeom>
            </p:spPr>
          </p:pic>
        </mc:Fallback>
      </mc:AlternateContent>
      <p:sp>
        <p:nvSpPr>
          <p:cNvPr id="51" name="TextBox 50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24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76757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19200"/>
            <a:ext cx="640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35075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3639"/>
            <a:ext cx="528723" cy="95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76400"/>
            <a:ext cx="92100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/>
              <p14:cNvContentPartPr/>
              <p14:nvPr/>
            </p14:nvContentPartPr>
            <p14:xfrm>
              <a:off x="5879180" y="2013160"/>
              <a:ext cx="147600" cy="2325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69820" y="2004160"/>
                <a:ext cx="168840" cy="25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8" name="Ink 7"/>
              <p14:cNvContentPartPr/>
              <p14:nvPr/>
            </p14:nvContentPartPr>
            <p14:xfrm>
              <a:off x="6809420" y="2076520"/>
              <a:ext cx="94320" cy="1882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798260" y="2063560"/>
                <a:ext cx="11772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Ink 12"/>
              <p14:cNvContentPartPr/>
              <p14:nvPr/>
            </p14:nvContentPartPr>
            <p14:xfrm>
              <a:off x="6689180" y="942880"/>
              <a:ext cx="725040" cy="72864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670460" y="930280"/>
                <a:ext cx="755640" cy="76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" name="Ink 14"/>
              <p14:cNvContentPartPr/>
              <p14:nvPr/>
            </p14:nvContentPartPr>
            <p14:xfrm>
              <a:off x="7717340" y="1108120"/>
              <a:ext cx="196560" cy="33552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703300" y="1099480"/>
                <a:ext cx="229680" cy="36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6" name="Ink 15"/>
              <p14:cNvContentPartPr/>
              <p14:nvPr/>
            </p14:nvContentPartPr>
            <p14:xfrm>
              <a:off x="7714100" y="1125760"/>
              <a:ext cx="214920" cy="1188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704020" y="1107040"/>
                <a:ext cx="24192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7" name="Ink 16"/>
              <p14:cNvContentPartPr/>
              <p14:nvPr/>
            </p14:nvContentPartPr>
            <p14:xfrm>
              <a:off x="7691780" y="614200"/>
              <a:ext cx="32400" cy="27432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684580" y="600160"/>
                <a:ext cx="56880" cy="3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8" name="Ink 17"/>
              <p14:cNvContentPartPr/>
              <p14:nvPr/>
            </p14:nvContentPartPr>
            <p14:xfrm>
              <a:off x="7621580" y="960160"/>
              <a:ext cx="271800" cy="1476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608620" y="941800"/>
                <a:ext cx="302760" cy="4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0" name="Ink 19"/>
              <p14:cNvContentPartPr/>
              <p14:nvPr/>
            </p14:nvContentPartPr>
            <p14:xfrm>
              <a:off x="1976420" y="1833520"/>
              <a:ext cx="301680" cy="441000"/>
            </p14:xfrm>
          </p:contentPart>
        </mc:Choice>
        <mc:Fallback>
          <p:pic>
            <p:nvPicPr>
              <p:cNvPr id="20" name="Ink 19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963460" y="1814800"/>
                <a:ext cx="333720" cy="47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2" name="Ink 21"/>
              <p14:cNvContentPartPr/>
              <p14:nvPr/>
            </p14:nvContentPartPr>
            <p14:xfrm>
              <a:off x="3079820" y="1910920"/>
              <a:ext cx="83880" cy="38376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064700" y="1893280"/>
                <a:ext cx="116640" cy="42012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TextBox 23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20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95028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19200"/>
            <a:ext cx="640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2225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015560"/>
            <a:ext cx="771525" cy="140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2115380" y="1816240"/>
              <a:ext cx="154080" cy="4708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00260" y="1799320"/>
                <a:ext cx="186120" cy="50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/>
              <p14:cNvContentPartPr/>
              <p14:nvPr/>
            </p14:nvContentPartPr>
            <p14:xfrm>
              <a:off x="2896580" y="1743880"/>
              <a:ext cx="314280" cy="5007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79660" y="1724080"/>
                <a:ext cx="350640" cy="540360"/>
              </a:xfrm>
              <a:prstGeom prst="rect">
                <a:avLst/>
              </a:prstGeom>
            </p:spPr>
          </p:pic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15887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5" name="Ink 14"/>
              <p14:cNvContentPartPr/>
              <p14:nvPr/>
            </p14:nvContentPartPr>
            <p14:xfrm>
              <a:off x="6359780" y="1799680"/>
              <a:ext cx="639360" cy="57564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48260" y="1787072"/>
                <a:ext cx="655200" cy="600135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22739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44600"/>
            <a:ext cx="6400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2225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799"/>
            <a:ext cx="533427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6" name="Ink 15"/>
              <p14:cNvContentPartPr/>
              <p14:nvPr/>
            </p14:nvContentPartPr>
            <p14:xfrm>
              <a:off x="2114660" y="1902640"/>
              <a:ext cx="181440" cy="35856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96660" y="1887880"/>
                <a:ext cx="219240" cy="39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7" name="Ink 16"/>
              <p14:cNvContentPartPr/>
              <p14:nvPr/>
            </p14:nvContentPartPr>
            <p14:xfrm>
              <a:off x="3010700" y="1947640"/>
              <a:ext cx="240120" cy="2966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90180" y="1928920"/>
                <a:ext cx="276480" cy="335520"/>
              </a:xfrm>
              <a:prstGeom prst="rect">
                <a:avLst/>
              </a:prstGeom>
            </p:spPr>
          </p:pic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187450"/>
            <a:ext cx="11811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9" name="Ink 18"/>
              <p14:cNvContentPartPr/>
              <p14:nvPr/>
            </p14:nvContentPartPr>
            <p14:xfrm>
              <a:off x="5801780" y="1179040"/>
              <a:ext cx="1105920" cy="38088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88820" y="1166800"/>
                <a:ext cx="1128960" cy="39636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TextBox 20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15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372149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8700" y="2438400"/>
            <a:ext cx="472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257300" y="609600"/>
            <a:ext cx="6781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Ceci est une balance à plateaux. Si elle est en équilibre, cela veut dire que le poids à gauche est égal au poids à droite.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5029200"/>
            <a:ext cx="723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chaque 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image, 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trouve le poids de la  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forme géométrique  inconnu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603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571499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7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97148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371600"/>
            <a:ext cx="594042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6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93980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85801"/>
            <a:ext cx="5867399" cy="251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6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55218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43001"/>
            <a:ext cx="5943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7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34529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90601"/>
            <a:ext cx="617219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5,5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58819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90600"/>
            <a:ext cx="5791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43000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155700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exagon 1"/>
          <p:cNvSpPr/>
          <p:nvPr/>
        </p:nvSpPr>
        <p:spPr>
          <a:xfrm>
            <a:off x="5638800" y="1704975"/>
            <a:ext cx="609600" cy="56197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Hexagon 6"/>
          <p:cNvSpPr/>
          <p:nvPr/>
        </p:nvSpPr>
        <p:spPr>
          <a:xfrm>
            <a:off x="6426200" y="1704974"/>
            <a:ext cx="609600" cy="56197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Hexagon 7"/>
          <p:cNvSpPr/>
          <p:nvPr/>
        </p:nvSpPr>
        <p:spPr>
          <a:xfrm>
            <a:off x="6045200" y="1219200"/>
            <a:ext cx="609600" cy="56197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Hexagon 8"/>
          <p:cNvSpPr/>
          <p:nvPr/>
        </p:nvSpPr>
        <p:spPr>
          <a:xfrm rot="19409445">
            <a:off x="5435600" y="1155700"/>
            <a:ext cx="609600" cy="56197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TextBox 33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3" name="Ink 42"/>
              <p14:cNvContentPartPr/>
              <p14:nvPr/>
            </p14:nvContentPartPr>
            <p14:xfrm>
              <a:off x="2317340" y="1744600"/>
              <a:ext cx="1279440" cy="381960"/>
            </p14:xfrm>
          </p:contentPart>
        </mc:Choice>
        <mc:Fallback xmlns="">
          <p:pic>
            <p:nvPicPr>
              <p:cNvPr id="43" name="Ink 4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05100" y="1735240"/>
                <a:ext cx="1310040" cy="41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953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90600"/>
            <a:ext cx="5791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132" y="1143000"/>
            <a:ext cx="6191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150" y="1289050"/>
            <a:ext cx="538674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257" y="976476"/>
            <a:ext cx="710854" cy="129047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2293940" y="1735960"/>
              <a:ext cx="1492560" cy="3535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76300" y="1716160"/>
                <a:ext cx="1530000" cy="39096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Isosceles Triangle 11"/>
          <p:cNvSpPr/>
          <p:nvPr/>
        </p:nvSpPr>
        <p:spPr>
          <a:xfrm>
            <a:off x="5486400" y="1735960"/>
            <a:ext cx="609600" cy="530990"/>
          </a:xfrm>
          <a:prstGeom prst="triangle">
            <a:avLst>
              <a:gd name="adj" fmla="val 479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Isosceles Triangle 20"/>
          <p:cNvSpPr/>
          <p:nvPr/>
        </p:nvSpPr>
        <p:spPr>
          <a:xfrm>
            <a:off x="5219700" y="1189860"/>
            <a:ext cx="609600" cy="530990"/>
          </a:xfrm>
          <a:prstGeom prst="triangle">
            <a:avLst>
              <a:gd name="adj" fmla="val 479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Isosceles Triangle 21"/>
          <p:cNvSpPr/>
          <p:nvPr/>
        </p:nvSpPr>
        <p:spPr>
          <a:xfrm>
            <a:off x="6934200" y="1247010"/>
            <a:ext cx="609600" cy="530990"/>
          </a:xfrm>
          <a:prstGeom prst="triangle">
            <a:avLst>
              <a:gd name="adj" fmla="val 479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Isosceles Triangle 22"/>
          <p:cNvSpPr/>
          <p:nvPr/>
        </p:nvSpPr>
        <p:spPr>
          <a:xfrm>
            <a:off x="6057900" y="580260"/>
            <a:ext cx="609600" cy="530990"/>
          </a:xfrm>
          <a:prstGeom prst="triangle">
            <a:avLst>
              <a:gd name="adj" fmla="val 479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Isosceles Triangle 23"/>
          <p:cNvSpPr/>
          <p:nvPr/>
        </p:nvSpPr>
        <p:spPr>
          <a:xfrm>
            <a:off x="5740400" y="1135885"/>
            <a:ext cx="609600" cy="530990"/>
          </a:xfrm>
          <a:prstGeom prst="triangle">
            <a:avLst>
              <a:gd name="adj" fmla="val 479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Isosceles Triangle 24"/>
          <p:cNvSpPr/>
          <p:nvPr/>
        </p:nvSpPr>
        <p:spPr>
          <a:xfrm>
            <a:off x="6400800" y="1090723"/>
            <a:ext cx="609600" cy="530990"/>
          </a:xfrm>
          <a:prstGeom prst="triangle">
            <a:avLst>
              <a:gd name="adj" fmla="val 479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Isosceles Triangle 25"/>
          <p:cNvSpPr/>
          <p:nvPr/>
        </p:nvSpPr>
        <p:spPr>
          <a:xfrm>
            <a:off x="6096000" y="1666110"/>
            <a:ext cx="609600" cy="530990"/>
          </a:xfrm>
          <a:prstGeom prst="triangle">
            <a:avLst>
              <a:gd name="adj" fmla="val 479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Isosceles Triangle 26"/>
          <p:cNvSpPr/>
          <p:nvPr/>
        </p:nvSpPr>
        <p:spPr>
          <a:xfrm>
            <a:off x="6642100" y="1704975"/>
            <a:ext cx="609600" cy="530990"/>
          </a:xfrm>
          <a:prstGeom prst="triangle">
            <a:avLst>
              <a:gd name="adj" fmla="val 479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extBox 27"/>
          <p:cNvSpPr txBox="1"/>
          <p:nvPr/>
        </p:nvSpPr>
        <p:spPr>
          <a:xfrm>
            <a:off x="7162800" y="51816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2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29899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71</Words>
  <Application>Microsoft Office PowerPoint</Application>
  <PresentationFormat>On-screen Show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Problèmes avec des balances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Problèmes avec des balances</dc:title>
  <dc:creator>oana</dc:creator>
  <cp:lastModifiedBy>oana</cp:lastModifiedBy>
  <cp:revision>8</cp:revision>
  <dcterms:created xsi:type="dcterms:W3CDTF">2006-08-16T00:00:00Z</dcterms:created>
  <dcterms:modified xsi:type="dcterms:W3CDTF">2014-11-24T03:55:20Z</dcterms:modified>
</cp:coreProperties>
</file>